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96" r:id="rId3"/>
    <p:sldId id="288" r:id="rId4"/>
    <p:sldId id="258" r:id="rId5"/>
    <p:sldId id="286" r:id="rId6"/>
    <p:sldId id="259" r:id="rId7"/>
    <p:sldId id="260" r:id="rId8"/>
    <p:sldId id="261" r:id="rId9"/>
    <p:sldId id="262" r:id="rId10"/>
    <p:sldId id="263" r:id="rId11"/>
    <p:sldId id="295" r:id="rId12"/>
    <p:sldId id="287" r:id="rId13"/>
    <p:sldId id="293" r:id="rId14"/>
    <p:sldId id="289" r:id="rId15"/>
    <p:sldId id="298" r:id="rId16"/>
    <p:sldId id="292" r:id="rId17"/>
    <p:sldId id="290" r:id="rId18"/>
    <p:sldId id="264" r:id="rId19"/>
    <p:sldId id="265" r:id="rId20"/>
    <p:sldId id="266" r:id="rId21"/>
    <p:sldId id="275" r:id="rId22"/>
    <p:sldId id="270" r:id="rId23"/>
    <p:sldId id="276" r:id="rId24"/>
    <p:sldId id="269" r:id="rId25"/>
    <p:sldId id="277" r:id="rId26"/>
    <p:sldId id="279" r:id="rId27"/>
    <p:sldId id="278" r:id="rId28"/>
    <p:sldId id="291" r:id="rId29"/>
    <p:sldId id="274" r:id="rId30"/>
    <p:sldId id="268" r:id="rId31"/>
    <p:sldId id="280" r:id="rId32"/>
    <p:sldId id="271" r:id="rId33"/>
    <p:sldId id="281" r:id="rId34"/>
    <p:sldId id="273" r:id="rId35"/>
    <p:sldId id="282" r:id="rId36"/>
    <p:sldId id="272" r:id="rId37"/>
    <p:sldId id="285" r:id="rId38"/>
    <p:sldId id="284" r:id="rId39"/>
    <p:sldId id="283" r:id="rId40"/>
    <p:sldId id="297" r:id="rId41"/>
    <p:sldId id="301" r:id="rId42"/>
    <p:sldId id="294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797" autoAdjust="0"/>
    <p:restoredTop sz="94660"/>
  </p:normalViewPr>
  <p:slideViewPr>
    <p:cSldViewPr snapToGrid="0">
      <p:cViewPr varScale="1">
        <p:scale>
          <a:sx n="88" d="100"/>
          <a:sy n="88" d="100"/>
        </p:scale>
        <p:origin x="10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ice buffalow" userId="963ae429587266b1" providerId="LiveId" clId="{E2EB0E97-7C28-4671-973E-A9258E2430CA}"/>
    <pc:docChg chg="mod">
      <pc:chgData name="janice buffalow" userId="963ae429587266b1" providerId="LiveId" clId="{E2EB0E97-7C28-4671-973E-A9258E2430CA}" dt="2019-08-20T17:03:16.510" v="0"/>
      <pc:docMkLst>
        <pc:docMk/>
      </pc:docMkLst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sv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image" Target="../media/image91.svg"/><Relationship Id="rId1" Type="http://schemas.openxmlformats.org/officeDocument/2006/relationships/image" Target="../media/image90.png"/><Relationship Id="rId6" Type="http://schemas.openxmlformats.org/officeDocument/2006/relationships/image" Target="../media/image95.svg"/><Relationship Id="rId5" Type="http://schemas.openxmlformats.org/officeDocument/2006/relationships/image" Target="../media/image94.png"/><Relationship Id="rId4" Type="http://schemas.openxmlformats.org/officeDocument/2006/relationships/image" Target="../media/image93.svg"/></Relationships>
</file>

<file path=ppt/diagrams/_rels/data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svg"/><Relationship Id="rId3" Type="http://schemas.openxmlformats.org/officeDocument/2006/relationships/image" Target="../media/image102.png"/><Relationship Id="rId7" Type="http://schemas.openxmlformats.org/officeDocument/2006/relationships/image" Target="../media/image75.png"/><Relationship Id="rId2" Type="http://schemas.openxmlformats.org/officeDocument/2006/relationships/image" Target="../media/image83.svg"/><Relationship Id="rId1" Type="http://schemas.openxmlformats.org/officeDocument/2006/relationships/image" Target="../media/image82.png"/><Relationship Id="rId6" Type="http://schemas.openxmlformats.org/officeDocument/2006/relationships/image" Target="../media/image105.svg"/><Relationship Id="rId5" Type="http://schemas.openxmlformats.org/officeDocument/2006/relationships/image" Target="../media/image104.png"/><Relationship Id="rId4" Type="http://schemas.openxmlformats.org/officeDocument/2006/relationships/image" Target="../media/image103.svg"/></Relationships>
</file>

<file path=ppt/diagrams/_rels/data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svg"/><Relationship Id="rId1" Type="http://schemas.openxmlformats.org/officeDocument/2006/relationships/image" Target="../media/image45.png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image" Target="../media/image48.svg"/></Relationships>
</file>

<file path=ppt/diagrams/_rels/data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svg"/><Relationship Id="rId3" Type="http://schemas.openxmlformats.org/officeDocument/2006/relationships/image" Target="../media/image110.png"/><Relationship Id="rId7" Type="http://schemas.openxmlformats.org/officeDocument/2006/relationships/image" Target="../media/image78.png"/><Relationship Id="rId2" Type="http://schemas.openxmlformats.org/officeDocument/2006/relationships/image" Target="../media/image109.svg"/><Relationship Id="rId1" Type="http://schemas.openxmlformats.org/officeDocument/2006/relationships/image" Target="../media/image108.png"/><Relationship Id="rId6" Type="http://schemas.openxmlformats.org/officeDocument/2006/relationships/image" Target="../media/image81.svg"/><Relationship Id="rId5" Type="http://schemas.openxmlformats.org/officeDocument/2006/relationships/image" Target="../media/image80.png"/><Relationship Id="rId4" Type="http://schemas.openxmlformats.org/officeDocument/2006/relationships/image" Target="../media/image111.svg"/></Relationships>
</file>

<file path=ppt/diagrams/_rels/data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svg"/><Relationship Id="rId3" Type="http://schemas.openxmlformats.org/officeDocument/2006/relationships/image" Target="../media/image116.png"/><Relationship Id="rId7" Type="http://schemas.openxmlformats.org/officeDocument/2006/relationships/image" Target="../media/image120.png"/><Relationship Id="rId2" Type="http://schemas.openxmlformats.org/officeDocument/2006/relationships/image" Target="../media/image115.svg"/><Relationship Id="rId1" Type="http://schemas.openxmlformats.org/officeDocument/2006/relationships/image" Target="../media/image114.png"/><Relationship Id="rId6" Type="http://schemas.openxmlformats.org/officeDocument/2006/relationships/image" Target="../media/image119.svg"/><Relationship Id="rId5" Type="http://schemas.openxmlformats.org/officeDocument/2006/relationships/image" Target="../media/image118.png"/><Relationship Id="rId4" Type="http://schemas.openxmlformats.org/officeDocument/2006/relationships/image" Target="../media/image117.svg"/></Relationships>
</file>

<file path=ppt/diagrams/_rels/data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svg"/><Relationship Id="rId3" Type="http://schemas.openxmlformats.org/officeDocument/2006/relationships/image" Target="../media/image104.png"/><Relationship Id="rId7" Type="http://schemas.openxmlformats.org/officeDocument/2006/relationships/image" Target="../media/image75.png"/><Relationship Id="rId2" Type="http://schemas.openxmlformats.org/officeDocument/2006/relationships/image" Target="../media/image127.svg"/><Relationship Id="rId1" Type="http://schemas.openxmlformats.org/officeDocument/2006/relationships/image" Target="../media/image126.png"/><Relationship Id="rId6" Type="http://schemas.openxmlformats.org/officeDocument/2006/relationships/image" Target="../media/image79.svg"/><Relationship Id="rId5" Type="http://schemas.openxmlformats.org/officeDocument/2006/relationships/image" Target="../media/image78.png"/><Relationship Id="rId4" Type="http://schemas.openxmlformats.org/officeDocument/2006/relationships/image" Target="../media/image105.svg"/></Relationships>
</file>

<file path=ppt/diagrams/_rels/data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svg"/><Relationship Id="rId3" Type="http://schemas.openxmlformats.org/officeDocument/2006/relationships/image" Target="../media/image129.png"/><Relationship Id="rId7" Type="http://schemas.openxmlformats.org/officeDocument/2006/relationships/image" Target="../media/image133.png"/><Relationship Id="rId2" Type="http://schemas.openxmlformats.org/officeDocument/2006/relationships/image" Target="../media/image46.svg"/><Relationship Id="rId1" Type="http://schemas.openxmlformats.org/officeDocument/2006/relationships/image" Target="../media/image45.png"/><Relationship Id="rId6" Type="http://schemas.openxmlformats.org/officeDocument/2006/relationships/image" Target="../media/image132.svg"/><Relationship Id="rId5" Type="http://schemas.openxmlformats.org/officeDocument/2006/relationships/image" Target="../media/image131.png"/><Relationship Id="rId4" Type="http://schemas.openxmlformats.org/officeDocument/2006/relationships/image" Target="../media/image130.svg"/></Relationships>
</file>

<file path=ppt/diagrams/_rels/data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svg"/><Relationship Id="rId3" Type="http://schemas.openxmlformats.org/officeDocument/2006/relationships/image" Target="../media/image108.png"/><Relationship Id="rId7" Type="http://schemas.openxmlformats.org/officeDocument/2006/relationships/image" Target="../media/image138.png"/><Relationship Id="rId2" Type="http://schemas.openxmlformats.org/officeDocument/2006/relationships/image" Target="../media/image127.svg"/><Relationship Id="rId1" Type="http://schemas.openxmlformats.org/officeDocument/2006/relationships/image" Target="../media/image126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09.svg"/></Relationships>
</file>

<file path=ppt/diagrams/_rels/data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svg"/><Relationship Id="rId3" Type="http://schemas.openxmlformats.org/officeDocument/2006/relationships/image" Target="../media/image31.png"/><Relationship Id="rId7" Type="http://schemas.openxmlformats.org/officeDocument/2006/relationships/image" Target="../media/image144.png"/><Relationship Id="rId2" Type="http://schemas.openxmlformats.org/officeDocument/2006/relationships/image" Target="../media/image141.svg"/><Relationship Id="rId1" Type="http://schemas.openxmlformats.org/officeDocument/2006/relationships/image" Target="../media/image140.png"/><Relationship Id="rId6" Type="http://schemas.openxmlformats.org/officeDocument/2006/relationships/image" Target="../media/image143.svg"/><Relationship Id="rId5" Type="http://schemas.openxmlformats.org/officeDocument/2006/relationships/image" Target="../media/image142.png"/><Relationship Id="rId4" Type="http://schemas.openxmlformats.org/officeDocument/2006/relationships/image" Target="../media/image32.svg"/></Relationships>
</file>

<file path=ppt/diagrams/_rels/data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svg"/><Relationship Id="rId3" Type="http://schemas.openxmlformats.org/officeDocument/2006/relationships/image" Target="../media/image150.png"/><Relationship Id="rId7" Type="http://schemas.openxmlformats.org/officeDocument/2006/relationships/image" Target="../media/image154.png"/><Relationship Id="rId2" Type="http://schemas.openxmlformats.org/officeDocument/2006/relationships/image" Target="../media/image149.svg"/><Relationship Id="rId1" Type="http://schemas.openxmlformats.org/officeDocument/2006/relationships/image" Target="../media/image148.png"/><Relationship Id="rId6" Type="http://schemas.openxmlformats.org/officeDocument/2006/relationships/image" Target="../media/image153.svg"/><Relationship Id="rId5" Type="http://schemas.openxmlformats.org/officeDocument/2006/relationships/image" Target="../media/image152.png"/><Relationship Id="rId4" Type="http://schemas.openxmlformats.org/officeDocument/2006/relationships/image" Target="../media/image151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ata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svg"/><Relationship Id="rId3" Type="http://schemas.openxmlformats.org/officeDocument/2006/relationships/image" Target="../media/image159.png"/><Relationship Id="rId7" Type="http://schemas.openxmlformats.org/officeDocument/2006/relationships/image" Target="../media/image163.png"/><Relationship Id="rId2" Type="http://schemas.openxmlformats.org/officeDocument/2006/relationships/image" Target="../media/image158.svg"/><Relationship Id="rId1" Type="http://schemas.openxmlformats.org/officeDocument/2006/relationships/image" Target="../media/image157.png"/><Relationship Id="rId6" Type="http://schemas.openxmlformats.org/officeDocument/2006/relationships/image" Target="../media/image162.svg"/><Relationship Id="rId5" Type="http://schemas.openxmlformats.org/officeDocument/2006/relationships/image" Target="../media/image161.png"/><Relationship Id="rId4" Type="http://schemas.openxmlformats.org/officeDocument/2006/relationships/image" Target="../media/image160.svg"/></Relationships>
</file>

<file path=ppt/diagrams/_rels/data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sv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svg"/><Relationship Id="rId1" Type="http://schemas.openxmlformats.org/officeDocument/2006/relationships/image" Target="../media/image78.png"/><Relationship Id="rId6" Type="http://schemas.openxmlformats.org/officeDocument/2006/relationships/image" Target="../media/image83.svg"/><Relationship Id="rId5" Type="http://schemas.openxmlformats.org/officeDocument/2006/relationships/image" Target="../media/image82.png"/><Relationship Id="rId4" Type="http://schemas.openxmlformats.org/officeDocument/2006/relationships/image" Target="../media/image81.svg"/></Relationships>
</file>

<file path=ppt/diagrams/_rels/data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svg"/><Relationship Id="rId3" Type="http://schemas.openxmlformats.org/officeDocument/2006/relationships/image" Target="../media/image168.png"/><Relationship Id="rId7" Type="http://schemas.openxmlformats.org/officeDocument/2006/relationships/image" Target="../media/image172.png"/><Relationship Id="rId2" Type="http://schemas.openxmlformats.org/officeDocument/2006/relationships/image" Target="../media/image167.svg"/><Relationship Id="rId1" Type="http://schemas.openxmlformats.org/officeDocument/2006/relationships/image" Target="../media/image166.png"/><Relationship Id="rId6" Type="http://schemas.openxmlformats.org/officeDocument/2006/relationships/image" Target="../media/image171.svg"/><Relationship Id="rId5" Type="http://schemas.openxmlformats.org/officeDocument/2006/relationships/image" Target="../media/image170.png"/><Relationship Id="rId4" Type="http://schemas.openxmlformats.org/officeDocument/2006/relationships/image" Target="../media/image169.svg"/></Relationships>
</file>

<file path=ppt/diagrams/_rels/data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svg"/><Relationship Id="rId3" Type="http://schemas.openxmlformats.org/officeDocument/2006/relationships/image" Target="../media/image178.png"/><Relationship Id="rId7" Type="http://schemas.openxmlformats.org/officeDocument/2006/relationships/image" Target="../media/image78.png"/><Relationship Id="rId2" Type="http://schemas.openxmlformats.org/officeDocument/2006/relationships/image" Target="../media/image109.svg"/><Relationship Id="rId1" Type="http://schemas.openxmlformats.org/officeDocument/2006/relationships/image" Target="../media/image108.png"/><Relationship Id="rId6" Type="http://schemas.openxmlformats.org/officeDocument/2006/relationships/image" Target="../media/image105.svg"/><Relationship Id="rId5" Type="http://schemas.openxmlformats.org/officeDocument/2006/relationships/image" Target="../media/image104.png"/><Relationship Id="rId4" Type="http://schemas.openxmlformats.org/officeDocument/2006/relationships/image" Target="../media/image179.svg"/></Relationships>
</file>

<file path=ppt/diagrams/_rels/data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8.svg"/><Relationship Id="rId3" Type="http://schemas.openxmlformats.org/officeDocument/2006/relationships/image" Target="../media/image183.png"/><Relationship Id="rId7" Type="http://schemas.openxmlformats.org/officeDocument/2006/relationships/image" Target="../media/image187.png"/><Relationship Id="rId2" Type="http://schemas.openxmlformats.org/officeDocument/2006/relationships/image" Target="../media/image182.svg"/><Relationship Id="rId1" Type="http://schemas.openxmlformats.org/officeDocument/2006/relationships/image" Target="../media/image181.png"/><Relationship Id="rId6" Type="http://schemas.openxmlformats.org/officeDocument/2006/relationships/image" Target="../media/image186.svg"/><Relationship Id="rId5" Type="http://schemas.openxmlformats.org/officeDocument/2006/relationships/image" Target="../media/image185.png"/><Relationship Id="rId4" Type="http://schemas.openxmlformats.org/officeDocument/2006/relationships/image" Target="../media/image184.svg"/></Relationships>
</file>

<file path=ppt/diagrams/_rels/data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svg"/><Relationship Id="rId3" Type="http://schemas.openxmlformats.org/officeDocument/2006/relationships/image" Target="../media/image193.png"/><Relationship Id="rId7" Type="http://schemas.openxmlformats.org/officeDocument/2006/relationships/image" Target="../media/image108.png"/><Relationship Id="rId2" Type="http://schemas.openxmlformats.org/officeDocument/2006/relationships/image" Target="../media/image83.svg"/><Relationship Id="rId1" Type="http://schemas.openxmlformats.org/officeDocument/2006/relationships/image" Target="../media/image82.png"/><Relationship Id="rId6" Type="http://schemas.openxmlformats.org/officeDocument/2006/relationships/image" Target="../media/image196.svg"/><Relationship Id="rId5" Type="http://schemas.openxmlformats.org/officeDocument/2006/relationships/image" Target="../media/image195.png"/><Relationship Id="rId4" Type="http://schemas.openxmlformats.org/officeDocument/2006/relationships/image" Target="../media/image194.svg"/></Relationships>
</file>

<file path=ppt/diagrams/_rels/data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5.svg"/><Relationship Id="rId3" Type="http://schemas.openxmlformats.org/officeDocument/2006/relationships/image" Target="../media/image200.png"/><Relationship Id="rId7" Type="http://schemas.openxmlformats.org/officeDocument/2006/relationships/image" Target="../media/image204.png"/><Relationship Id="rId2" Type="http://schemas.openxmlformats.org/officeDocument/2006/relationships/image" Target="../media/image199.svg"/><Relationship Id="rId1" Type="http://schemas.openxmlformats.org/officeDocument/2006/relationships/image" Target="../media/image198.png"/><Relationship Id="rId6" Type="http://schemas.openxmlformats.org/officeDocument/2006/relationships/image" Target="../media/image203.svg"/><Relationship Id="rId5" Type="http://schemas.openxmlformats.org/officeDocument/2006/relationships/image" Target="../media/image202.png"/><Relationship Id="rId4" Type="http://schemas.openxmlformats.org/officeDocument/2006/relationships/image" Target="../media/image201.svg"/></Relationships>
</file>

<file path=ppt/diagrams/_rels/data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svg"/><Relationship Id="rId3" Type="http://schemas.openxmlformats.org/officeDocument/2006/relationships/image" Target="../media/image209.png"/><Relationship Id="rId7" Type="http://schemas.openxmlformats.org/officeDocument/2006/relationships/image" Target="../media/image84.png"/><Relationship Id="rId2" Type="http://schemas.openxmlformats.org/officeDocument/2006/relationships/image" Target="../media/image79.svg"/><Relationship Id="rId1" Type="http://schemas.openxmlformats.org/officeDocument/2006/relationships/image" Target="../media/image78.png"/><Relationship Id="rId6" Type="http://schemas.openxmlformats.org/officeDocument/2006/relationships/image" Target="../media/image83.svg"/><Relationship Id="rId5" Type="http://schemas.openxmlformats.org/officeDocument/2006/relationships/image" Target="../media/image82.png"/><Relationship Id="rId4" Type="http://schemas.openxmlformats.org/officeDocument/2006/relationships/image" Target="../media/image210.svg"/></Relationships>
</file>

<file path=ppt/diagrams/_rels/data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6.svg"/><Relationship Id="rId3" Type="http://schemas.openxmlformats.org/officeDocument/2006/relationships/image" Target="../media/image200.png"/><Relationship Id="rId7" Type="http://schemas.openxmlformats.org/officeDocument/2006/relationships/image" Target="../media/image215.png"/><Relationship Id="rId2" Type="http://schemas.openxmlformats.org/officeDocument/2006/relationships/image" Target="../media/image158.svg"/><Relationship Id="rId1" Type="http://schemas.openxmlformats.org/officeDocument/2006/relationships/image" Target="../media/image212.png"/><Relationship Id="rId6" Type="http://schemas.openxmlformats.org/officeDocument/2006/relationships/image" Target="../media/image214.svg"/><Relationship Id="rId5" Type="http://schemas.openxmlformats.org/officeDocument/2006/relationships/image" Target="../media/image213.png"/><Relationship Id="rId4" Type="http://schemas.openxmlformats.org/officeDocument/2006/relationships/image" Target="../media/image201.svg"/></Relationships>
</file>

<file path=ppt/diagrams/_rels/data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svg"/><Relationship Id="rId3" Type="http://schemas.openxmlformats.org/officeDocument/2006/relationships/image" Target="../media/image82.png"/><Relationship Id="rId7" Type="http://schemas.openxmlformats.org/officeDocument/2006/relationships/image" Target="../media/image102.png"/><Relationship Id="rId2" Type="http://schemas.openxmlformats.org/officeDocument/2006/relationships/image" Target="../media/image127.svg"/><Relationship Id="rId1" Type="http://schemas.openxmlformats.org/officeDocument/2006/relationships/image" Target="../media/image126.png"/><Relationship Id="rId6" Type="http://schemas.openxmlformats.org/officeDocument/2006/relationships/image" Target="../media/image220.svg"/><Relationship Id="rId5" Type="http://schemas.openxmlformats.org/officeDocument/2006/relationships/image" Target="../media/image219.png"/><Relationship Id="rId4" Type="http://schemas.openxmlformats.org/officeDocument/2006/relationships/image" Target="../media/image83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_rels/data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svg"/><Relationship Id="rId3" Type="http://schemas.openxmlformats.org/officeDocument/2006/relationships/image" Target="../media/image222.png"/><Relationship Id="rId7" Type="http://schemas.openxmlformats.org/officeDocument/2006/relationships/image" Target="../media/image133.png"/><Relationship Id="rId2" Type="http://schemas.openxmlformats.org/officeDocument/2006/relationships/image" Target="../media/image46.svg"/><Relationship Id="rId1" Type="http://schemas.openxmlformats.org/officeDocument/2006/relationships/image" Target="../media/image45.png"/><Relationship Id="rId6" Type="http://schemas.openxmlformats.org/officeDocument/2006/relationships/image" Target="../media/image95.svg"/><Relationship Id="rId5" Type="http://schemas.openxmlformats.org/officeDocument/2006/relationships/image" Target="../media/image224.png"/><Relationship Id="rId4" Type="http://schemas.openxmlformats.org/officeDocument/2006/relationships/image" Target="../media/image223.svg"/></Relationships>
</file>

<file path=ppt/diagrams/_rels/data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3.svg"/><Relationship Id="rId3" Type="http://schemas.openxmlformats.org/officeDocument/2006/relationships/image" Target="../media/image228.png"/><Relationship Id="rId7" Type="http://schemas.openxmlformats.org/officeDocument/2006/relationships/image" Target="../media/image232.png"/><Relationship Id="rId12" Type="http://schemas.openxmlformats.org/officeDocument/2006/relationships/image" Target="../media/image235.svg"/><Relationship Id="rId2" Type="http://schemas.openxmlformats.org/officeDocument/2006/relationships/image" Target="../media/image227.svg"/><Relationship Id="rId1" Type="http://schemas.openxmlformats.org/officeDocument/2006/relationships/image" Target="../media/image226.png"/><Relationship Id="rId6" Type="http://schemas.openxmlformats.org/officeDocument/2006/relationships/image" Target="../media/image231.svg"/><Relationship Id="rId11" Type="http://schemas.openxmlformats.org/officeDocument/2006/relationships/image" Target="../media/image234.png"/><Relationship Id="rId5" Type="http://schemas.openxmlformats.org/officeDocument/2006/relationships/image" Target="../media/image230.png"/><Relationship Id="rId10" Type="http://schemas.openxmlformats.org/officeDocument/2006/relationships/image" Target="../media/image127.svg"/><Relationship Id="rId4" Type="http://schemas.openxmlformats.org/officeDocument/2006/relationships/image" Target="../media/image229.svg"/><Relationship Id="rId9" Type="http://schemas.openxmlformats.org/officeDocument/2006/relationships/image" Target="../media/image128.png"/></Relationships>
</file>

<file path=ppt/diagrams/_rels/data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svg"/><Relationship Id="rId3" Type="http://schemas.openxmlformats.org/officeDocument/2006/relationships/image" Target="../media/image236.png"/><Relationship Id="rId7" Type="http://schemas.openxmlformats.org/officeDocument/2006/relationships/image" Target="../media/image133.png"/><Relationship Id="rId2" Type="http://schemas.openxmlformats.org/officeDocument/2006/relationships/image" Target="../media/image46.svg"/><Relationship Id="rId1" Type="http://schemas.openxmlformats.org/officeDocument/2006/relationships/image" Target="../media/image45.png"/><Relationship Id="rId6" Type="http://schemas.openxmlformats.org/officeDocument/2006/relationships/image" Target="../media/image95.svg"/><Relationship Id="rId5" Type="http://schemas.openxmlformats.org/officeDocument/2006/relationships/image" Target="../media/image224.png"/><Relationship Id="rId4" Type="http://schemas.openxmlformats.org/officeDocument/2006/relationships/image" Target="../media/image237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svg"/><Relationship Id="rId1" Type="http://schemas.openxmlformats.org/officeDocument/2006/relationships/image" Target="../media/image41.png"/><Relationship Id="rId6" Type="http://schemas.openxmlformats.org/officeDocument/2006/relationships/image" Target="../media/image34.svg"/><Relationship Id="rId5" Type="http://schemas.openxmlformats.org/officeDocument/2006/relationships/image" Target="../media/image39.png"/><Relationship Id="rId4" Type="http://schemas.openxmlformats.org/officeDocument/2006/relationships/image" Target="../media/image44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svg"/><Relationship Id="rId1" Type="http://schemas.openxmlformats.org/officeDocument/2006/relationships/image" Target="../media/image45.png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image" Target="../media/image48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8.svg"/><Relationship Id="rId1" Type="http://schemas.openxmlformats.org/officeDocument/2006/relationships/image" Target="../media/image57.png"/><Relationship Id="rId6" Type="http://schemas.openxmlformats.org/officeDocument/2006/relationships/image" Target="../media/image60.svg"/><Relationship Id="rId5" Type="http://schemas.openxmlformats.org/officeDocument/2006/relationships/image" Target="../media/image59.png"/><Relationship Id="rId4" Type="http://schemas.openxmlformats.org/officeDocument/2006/relationships/image" Target="../media/image48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sv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svg"/><Relationship Id="rId1" Type="http://schemas.openxmlformats.org/officeDocument/2006/relationships/image" Target="../media/image61.png"/><Relationship Id="rId6" Type="http://schemas.openxmlformats.org/officeDocument/2006/relationships/image" Target="../media/image66.svg"/><Relationship Id="rId5" Type="http://schemas.openxmlformats.org/officeDocument/2006/relationships/image" Target="../media/image65.png"/><Relationship Id="rId4" Type="http://schemas.openxmlformats.org/officeDocument/2006/relationships/image" Target="../media/image64.sv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sv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svg"/><Relationship Id="rId1" Type="http://schemas.openxmlformats.org/officeDocument/2006/relationships/image" Target="../media/image69.png"/><Relationship Id="rId6" Type="http://schemas.openxmlformats.org/officeDocument/2006/relationships/image" Target="../media/image74.svg"/><Relationship Id="rId5" Type="http://schemas.openxmlformats.org/officeDocument/2006/relationships/image" Target="../media/image73.png"/><Relationship Id="rId4" Type="http://schemas.openxmlformats.org/officeDocument/2006/relationships/image" Target="../media/image72.sv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sv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svg"/><Relationship Id="rId1" Type="http://schemas.openxmlformats.org/officeDocument/2006/relationships/image" Target="../media/image78.png"/><Relationship Id="rId6" Type="http://schemas.openxmlformats.org/officeDocument/2006/relationships/image" Target="../media/image83.svg"/><Relationship Id="rId5" Type="http://schemas.openxmlformats.org/officeDocument/2006/relationships/image" Target="../media/image82.png"/><Relationship Id="rId4" Type="http://schemas.openxmlformats.org/officeDocument/2006/relationships/image" Target="../media/image81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10.png"/><Relationship Id="rId4" Type="http://schemas.openxmlformats.org/officeDocument/2006/relationships/image" Target="../media/image5.svg"/></Relationships>
</file>

<file path=ppt/diagrams/_rels/drawing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svg"/><Relationship Id="rId3" Type="http://schemas.openxmlformats.org/officeDocument/2006/relationships/image" Target="../media/image99.png"/><Relationship Id="rId7" Type="http://schemas.openxmlformats.org/officeDocument/2006/relationships/image" Target="../media/image101.png"/><Relationship Id="rId2" Type="http://schemas.openxmlformats.org/officeDocument/2006/relationships/image" Target="../media/image91.svg"/><Relationship Id="rId1" Type="http://schemas.openxmlformats.org/officeDocument/2006/relationships/image" Target="../media/image98.png"/><Relationship Id="rId6" Type="http://schemas.openxmlformats.org/officeDocument/2006/relationships/image" Target="../media/image95.svg"/><Relationship Id="rId5" Type="http://schemas.openxmlformats.org/officeDocument/2006/relationships/image" Target="../media/image100.png"/><Relationship Id="rId4" Type="http://schemas.openxmlformats.org/officeDocument/2006/relationships/image" Target="../media/image93.svg"/></Relationships>
</file>

<file path=ppt/diagrams/_rels/drawing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svg"/><Relationship Id="rId3" Type="http://schemas.openxmlformats.org/officeDocument/2006/relationships/image" Target="../media/image106.png"/><Relationship Id="rId7" Type="http://schemas.openxmlformats.org/officeDocument/2006/relationships/image" Target="../media/image77.png"/><Relationship Id="rId2" Type="http://schemas.openxmlformats.org/officeDocument/2006/relationships/image" Target="../media/image83.svg"/><Relationship Id="rId1" Type="http://schemas.openxmlformats.org/officeDocument/2006/relationships/image" Target="../media/image88.png"/><Relationship Id="rId6" Type="http://schemas.openxmlformats.org/officeDocument/2006/relationships/image" Target="../media/image105.svg"/><Relationship Id="rId5" Type="http://schemas.openxmlformats.org/officeDocument/2006/relationships/image" Target="../media/image107.png"/><Relationship Id="rId4" Type="http://schemas.openxmlformats.org/officeDocument/2006/relationships/image" Target="../media/image103.svg"/></Relationships>
</file>

<file path=ppt/diagrams/_rels/drawing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image" Target="../media/image54.png"/><Relationship Id="rId7" Type="http://schemas.openxmlformats.org/officeDocument/2006/relationships/image" Target="../media/image56.png"/><Relationship Id="rId2" Type="http://schemas.openxmlformats.org/officeDocument/2006/relationships/image" Target="../media/image46.svg"/><Relationship Id="rId1" Type="http://schemas.openxmlformats.org/officeDocument/2006/relationships/image" Target="../media/image53.png"/><Relationship Id="rId6" Type="http://schemas.openxmlformats.org/officeDocument/2006/relationships/image" Target="../media/image50.svg"/><Relationship Id="rId5" Type="http://schemas.openxmlformats.org/officeDocument/2006/relationships/image" Target="../media/image55.png"/><Relationship Id="rId4" Type="http://schemas.openxmlformats.org/officeDocument/2006/relationships/image" Target="../media/image48.svg"/></Relationships>
</file>

<file path=ppt/diagrams/_rels/drawing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svg"/><Relationship Id="rId3" Type="http://schemas.openxmlformats.org/officeDocument/2006/relationships/image" Target="../media/image113.png"/><Relationship Id="rId7" Type="http://schemas.openxmlformats.org/officeDocument/2006/relationships/image" Target="../media/image86.png"/><Relationship Id="rId2" Type="http://schemas.openxmlformats.org/officeDocument/2006/relationships/image" Target="../media/image109.svg"/><Relationship Id="rId1" Type="http://schemas.openxmlformats.org/officeDocument/2006/relationships/image" Target="../media/image112.png"/><Relationship Id="rId6" Type="http://schemas.openxmlformats.org/officeDocument/2006/relationships/image" Target="../media/image81.svg"/><Relationship Id="rId5" Type="http://schemas.openxmlformats.org/officeDocument/2006/relationships/image" Target="../media/image87.png"/><Relationship Id="rId4" Type="http://schemas.openxmlformats.org/officeDocument/2006/relationships/image" Target="../media/image111.svg"/></Relationships>
</file>

<file path=ppt/diagrams/_rels/drawing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svg"/><Relationship Id="rId3" Type="http://schemas.openxmlformats.org/officeDocument/2006/relationships/image" Target="../media/image123.png"/><Relationship Id="rId7" Type="http://schemas.openxmlformats.org/officeDocument/2006/relationships/image" Target="../media/image125.png"/><Relationship Id="rId2" Type="http://schemas.openxmlformats.org/officeDocument/2006/relationships/image" Target="../media/image115.svg"/><Relationship Id="rId1" Type="http://schemas.openxmlformats.org/officeDocument/2006/relationships/image" Target="../media/image122.png"/><Relationship Id="rId6" Type="http://schemas.openxmlformats.org/officeDocument/2006/relationships/image" Target="../media/image119.svg"/><Relationship Id="rId5" Type="http://schemas.openxmlformats.org/officeDocument/2006/relationships/image" Target="../media/image124.png"/><Relationship Id="rId4" Type="http://schemas.openxmlformats.org/officeDocument/2006/relationships/image" Target="../media/image117.svg"/></Relationships>
</file>

<file path=ppt/diagrams/_rels/drawing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svg"/><Relationship Id="rId3" Type="http://schemas.openxmlformats.org/officeDocument/2006/relationships/image" Target="../media/image107.png"/><Relationship Id="rId7" Type="http://schemas.openxmlformats.org/officeDocument/2006/relationships/image" Target="../media/image77.png"/><Relationship Id="rId2" Type="http://schemas.openxmlformats.org/officeDocument/2006/relationships/image" Target="../media/image127.svg"/><Relationship Id="rId1" Type="http://schemas.openxmlformats.org/officeDocument/2006/relationships/image" Target="../media/image128.png"/><Relationship Id="rId6" Type="http://schemas.openxmlformats.org/officeDocument/2006/relationships/image" Target="../media/image79.svg"/><Relationship Id="rId5" Type="http://schemas.openxmlformats.org/officeDocument/2006/relationships/image" Target="../media/image86.png"/><Relationship Id="rId4" Type="http://schemas.openxmlformats.org/officeDocument/2006/relationships/image" Target="../media/image105.svg"/></Relationships>
</file>

<file path=ppt/diagrams/_rels/drawing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svg"/><Relationship Id="rId3" Type="http://schemas.openxmlformats.org/officeDocument/2006/relationships/image" Target="../media/image135.png"/><Relationship Id="rId7" Type="http://schemas.openxmlformats.org/officeDocument/2006/relationships/image" Target="../media/image137.png"/><Relationship Id="rId2" Type="http://schemas.openxmlformats.org/officeDocument/2006/relationships/image" Target="../media/image46.svg"/><Relationship Id="rId1" Type="http://schemas.openxmlformats.org/officeDocument/2006/relationships/image" Target="../media/image53.png"/><Relationship Id="rId6" Type="http://schemas.openxmlformats.org/officeDocument/2006/relationships/image" Target="../media/image132.svg"/><Relationship Id="rId5" Type="http://schemas.openxmlformats.org/officeDocument/2006/relationships/image" Target="../media/image136.png"/><Relationship Id="rId4" Type="http://schemas.openxmlformats.org/officeDocument/2006/relationships/image" Target="../media/image130.svg"/></Relationships>
</file>

<file path=ppt/diagrams/_rels/drawing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svg"/><Relationship Id="rId3" Type="http://schemas.openxmlformats.org/officeDocument/2006/relationships/image" Target="../media/image112.png"/><Relationship Id="rId7" Type="http://schemas.openxmlformats.org/officeDocument/2006/relationships/image" Target="../media/image138.png"/><Relationship Id="rId2" Type="http://schemas.openxmlformats.org/officeDocument/2006/relationships/image" Target="../media/image127.svg"/><Relationship Id="rId1" Type="http://schemas.openxmlformats.org/officeDocument/2006/relationships/image" Target="../media/image128.png"/><Relationship Id="rId6" Type="http://schemas.openxmlformats.org/officeDocument/2006/relationships/image" Target="../media/image7.svg"/><Relationship Id="rId5" Type="http://schemas.openxmlformats.org/officeDocument/2006/relationships/image" Target="../media/image10.png"/><Relationship Id="rId4" Type="http://schemas.openxmlformats.org/officeDocument/2006/relationships/image" Target="../media/image109.svg"/></Relationships>
</file>

<file path=ppt/diagrams/_rels/drawing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svg"/><Relationship Id="rId3" Type="http://schemas.openxmlformats.org/officeDocument/2006/relationships/image" Target="../media/image38.png"/><Relationship Id="rId7" Type="http://schemas.openxmlformats.org/officeDocument/2006/relationships/image" Target="../media/image144.png"/><Relationship Id="rId2" Type="http://schemas.openxmlformats.org/officeDocument/2006/relationships/image" Target="../media/image141.svg"/><Relationship Id="rId1" Type="http://schemas.openxmlformats.org/officeDocument/2006/relationships/image" Target="../media/image146.png"/><Relationship Id="rId6" Type="http://schemas.openxmlformats.org/officeDocument/2006/relationships/image" Target="../media/image143.svg"/><Relationship Id="rId5" Type="http://schemas.openxmlformats.org/officeDocument/2006/relationships/image" Target="../media/image147.png"/><Relationship Id="rId4" Type="http://schemas.openxmlformats.org/officeDocument/2006/relationships/image" Target="../media/image32.svg"/></Relationships>
</file>

<file path=ppt/diagrams/_rels/drawing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svg"/><Relationship Id="rId3" Type="http://schemas.openxmlformats.org/officeDocument/2006/relationships/image" Target="../media/image150.png"/><Relationship Id="rId7" Type="http://schemas.openxmlformats.org/officeDocument/2006/relationships/image" Target="../media/image156.png"/><Relationship Id="rId2" Type="http://schemas.openxmlformats.org/officeDocument/2006/relationships/image" Target="../media/image149.svg"/><Relationship Id="rId1" Type="http://schemas.openxmlformats.org/officeDocument/2006/relationships/image" Target="../media/image148.png"/><Relationship Id="rId6" Type="http://schemas.openxmlformats.org/officeDocument/2006/relationships/image" Target="../media/image153.svg"/><Relationship Id="rId5" Type="http://schemas.openxmlformats.org/officeDocument/2006/relationships/image" Target="../media/image152.png"/><Relationship Id="rId4" Type="http://schemas.openxmlformats.org/officeDocument/2006/relationships/image" Target="../media/image151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rawing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svg"/><Relationship Id="rId3" Type="http://schemas.openxmlformats.org/officeDocument/2006/relationships/image" Target="../media/image165.png"/><Relationship Id="rId7" Type="http://schemas.openxmlformats.org/officeDocument/2006/relationships/image" Target="../media/image163.png"/><Relationship Id="rId2" Type="http://schemas.openxmlformats.org/officeDocument/2006/relationships/image" Target="../media/image158.svg"/><Relationship Id="rId1" Type="http://schemas.openxmlformats.org/officeDocument/2006/relationships/image" Target="../media/image157.png"/><Relationship Id="rId6" Type="http://schemas.openxmlformats.org/officeDocument/2006/relationships/image" Target="../media/image162.svg"/><Relationship Id="rId5" Type="http://schemas.openxmlformats.org/officeDocument/2006/relationships/image" Target="../media/image161.png"/><Relationship Id="rId4" Type="http://schemas.openxmlformats.org/officeDocument/2006/relationships/image" Target="../media/image160.svg"/></Relationships>
</file>

<file path=ppt/diagrams/_rels/drawing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svg"/><Relationship Id="rId3" Type="http://schemas.openxmlformats.org/officeDocument/2006/relationships/image" Target="../media/image87.png"/><Relationship Id="rId7" Type="http://schemas.openxmlformats.org/officeDocument/2006/relationships/image" Target="../media/image89.png"/><Relationship Id="rId2" Type="http://schemas.openxmlformats.org/officeDocument/2006/relationships/image" Target="../media/image79.svg"/><Relationship Id="rId1" Type="http://schemas.openxmlformats.org/officeDocument/2006/relationships/image" Target="../media/image86.png"/><Relationship Id="rId6" Type="http://schemas.openxmlformats.org/officeDocument/2006/relationships/image" Target="../media/image83.svg"/><Relationship Id="rId5" Type="http://schemas.openxmlformats.org/officeDocument/2006/relationships/image" Target="../media/image88.png"/><Relationship Id="rId4" Type="http://schemas.openxmlformats.org/officeDocument/2006/relationships/image" Target="../media/image81.svg"/></Relationships>
</file>

<file path=ppt/diagrams/_rels/drawing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svg"/><Relationship Id="rId3" Type="http://schemas.openxmlformats.org/officeDocument/2006/relationships/image" Target="../media/image175.png"/><Relationship Id="rId7" Type="http://schemas.openxmlformats.org/officeDocument/2006/relationships/image" Target="../media/image177.png"/><Relationship Id="rId2" Type="http://schemas.openxmlformats.org/officeDocument/2006/relationships/image" Target="../media/image167.svg"/><Relationship Id="rId1" Type="http://schemas.openxmlformats.org/officeDocument/2006/relationships/image" Target="../media/image174.png"/><Relationship Id="rId6" Type="http://schemas.openxmlformats.org/officeDocument/2006/relationships/image" Target="../media/image171.svg"/><Relationship Id="rId5" Type="http://schemas.openxmlformats.org/officeDocument/2006/relationships/image" Target="../media/image176.png"/><Relationship Id="rId4" Type="http://schemas.openxmlformats.org/officeDocument/2006/relationships/image" Target="../media/image169.svg"/></Relationships>
</file>

<file path=ppt/diagrams/_rels/drawing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svg"/><Relationship Id="rId3" Type="http://schemas.openxmlformats.org/officeDocument/2006/relationships/image" Target="../media/image180.png"/><Relationship Id="rId7" Type="http://schemas.openxmlformats.org/officeDocument/2006/relationships/image" Target="../media/image86.png"/><Relationship Id="rId2" Type="http://schemas.openxmlformats.org/officeDocument/2006/relationships/image" Target="../media/image109.svg"/><Relationship Id="rId1" Type="http://schemas.openxmlformats.org/officeDocument/2006/relationships/image" Target="../media/image112.png"/><Relationship Id="rId6" Type="http://schemas.openxmlformats.org/officeDocument/2006/relationships/image" Target="../media/image105.svg"/><Relationship Id="rId5" Type="http://schemas.openxmlformats.org/officeDocument/2006/relationships/image" Target="../media/image107.png"/><Relationship Id="rId4" Type="http://schemas.openxmlformats.org/officeDocument/2006/relationships/image" Target="../media/image179.svg"/></Relationships>
</file>

<file path=ppt/diagrams/_rels/drawing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8.svg"/><Relationship Id="rId3" Type="http://schemas.openxmlformats.org/officeDocument/2006/relationships/image" Target="../media/image190.png"/><Relationship Id="rId7" Type="http://schemas.openxmlformats.org/officeDocument/2006/relationships/image" Target="../media/image192.png"/><Relationship Id="rId2" Type="http://schemas.openxmlformats.org/officeDocument/2006/relationships/image" Target="../media/image182.svg"/><Relationship Id="rId1" Type="http://schemas.openxmlformats.org/officeDocument/2006/relationships/image" Target="../media/image189.png"/><Relationship Id="rId6" Type="http://schemas.openxmlformats.org/officeDocument/2006/relationships/image" Target="../media/image186.svg"/><Relationship Id="rId5" Type="http://schemas.openxmlformats.org/officeDocument/2006/relationships/image" Target="../media/image191.png"/><Relationship Id="rId4" Type="http://schemas.openxmlformats.org/officeDocument/2006/relationships/image" Target="../media/image184.svg"/></Relationships>
</file>

<file path=ppt/diagrams/_rels/drawing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svg"/><Relationship Id="rId3" Type="http://schemas.openxmlformats.org/officeDocument/2006/relationships/image" Target="../media/image197.png"/><Relationship Id="rId7" Type="http://schemas.openxmlformats.org/officeDocument/2006/relationships/image" Target="../media/image112.png"/><Relationship Id="rId2" Type="http://schemas.openxmlformats.org/officeDocument/2006/relationships/image" Target="../media/image83.svg"/><Relationship Id="rId1" Type="http://schemas.openxmlformats.org/officeDocument/2006/relationships/image" Target="../media/image88.png"/><Relationship Id="rId6" Type="http://schemas.openxmlformats.org/officeDocument/2006/relationships/image" Target="../media/image196.svg"/><Relationship Id="rId5" Type="http://schemas.openxmlformats.org/officeDocument/2006/relationships/image" Target="../media/image195.png"/><Relationship Id="rId4" Type="http://schemas.openxmlformats.org/officeDocument/2006/relationships/image" Target="../media/image194.svg"/></Relationships>
</file>

<file path=ppt/diagrams/_rels/drawing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5.svg"/><Relationship Id="rId3" Type="http://schemas.openxmlformats.org/officeDocument/2006/relationships/image" Target="../media/image207.png"/><Relationship Id="rId7" Type="http://schemas.openxmlformats.org/officeDocument/2006/relationships/image" Target="../media/image208.png"/><Relationship Id="rId2" Type="http://schemas.openxmlformats.org/officeDocument/2006/relationships/image" Target="../media/image199.svg"/><Relationship Id="rId1" Type="http://schemas.openxmlformats.org/officeDocument/2006/relationships/image" Target="../media/image206.png"/><Relationship Id="rId6" Type="http://schemas.openxmlformats.org/officeDocument/2006/relationships/image" Target="../media/image203.svg"/><Relationship Id="rId5" Type="http://schemas.openxmlformats.org/officeDocument/2006/relationships/image" Target="../media/image202.png"/><Relationship Id="rId4" Type="http://schemas.openxmlformats.org/officeDocument/2006/relationships/image" Target="../media/image201.svg"/></Relationships>
</file>

<file path=ppt/diagrams/_rels/drawing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svg"/><Relationship Id="rId3" Type="http://schemas.openxmlformats.org/officeDocument/2006/relationships/image" Target="../media/image211.png"/><Relationship Id="rId7" Type="http://schemas.openxmlformats.org/officeDocument/2006/relationships/image" Target="../media/image89.png"/><Relationship Id="rId2" Type="http://schemas.openxmlformats.org/officeDocument/2006/relationships/image" Target="../media/image79.svg"/><Relationship Id="rId1" Type="http://schemas.openxmlformats.org/officeDocument/2006/relationships/image" Target="../media/image86.png"/><Relationship Id="rId6" Type="http://schemas.openxmlformats.org/officeDocument/2006/relationships/image" Target="../media/image83.svg"/><Relationship Id="rId5" Type="http://schemas.openxmlformats.org/officeDocument/2006/relationships/image" Target="../media/image88.png"/><Relationship Id="rId4" Type="http://schemas.openxmlformats.org/officeDocument/2006/relationships/image" Target="../media/image210.svg"/></Relationships>
</file>

<file path=ppt/diagrams/_rels/drawing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6.svg"/><Relationship Id="rId3" Type="http://schemas.openxmlformats.org/officeDocument/2006/relationships/image" Target="../media/image207.png"/><Relationship Id="rId7" Type="http://schemas.openxmlformats.org/officeDocument/2006/relationships/image" Target="../media/image218.png"/><Relationship Id="rId2" Type="http://schemas.openxmlformats.org/officeDocument/2006/relationships/image" Target="../media/image158.svg"/><Relationship Id="rId1" Type="http://schemas.openxmlformats.org/officeDocument/2006/relationships/image" Target="../media/image157.png"/><Relationship Id="rId6" Type="http://schemas.openxmlformats.org/officeDocument/2006/relationships/image" Target="../media/image214.svg"/><Relationship Id="rId5" Type="http://schemas.openxmlformats.org/officeDocument/2006/relationships/image" Target="../media/image217.png"/><Relationship Id="rId4" Type="http://schemas.openxmlformats.org/officeDocument/2006/relationships/image" Target="../media/image201.svg"/></Relationships>
</file>

<file path=ppt/diagrams/_rels/drawing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svg"/><Relationship Id="rId3" Type="http://schemas.openxmlformats.org/officeDocument/2006/relationships/image" Target="../media/image88.png"/><Relationship Id="rId7" Type="http://schemas.openxmlformats.org/officeDocument/2006/relationships/image" Target="../media/image106.png"/><Relationship Id="rId2" Type="http://schemas.openxmlformats.org/officeDocument/2006/relationships/image" Target="../media/image127.svg"/><Relationship Id="rId1" Type="http://schemas.openxmlformats.org/officeDocument/2006/relationships/image" Target="../media/image128.png"/><Relationship Id="rId6" Type="http://schemas.openxmlformats.org/officeDocument/2006/relationships/image" Target="../media/image220.svg"/><Relationship Id="rId5" Type="http://schemas.openxmlformats.org/officeDocument/2006/relationships/image" Target="../media/image221.png"/><Relationship Id="rId4" Type="http://schemas.openxmlformats.org/officeDocument/2006/relationships/image" Target="../media/image83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2" Type="http://schemas.openxmlformats.org/officeDocument/2006/relationships/image" Target="../media/image30.svg"/><Relationship Id="rId1" Type="http://schemas.openxmlformats.org/officeDocument/2006/relationships/image" Target="../media/image37.png"/><Relationship Id="rId6" Type="http://schemas.openxmlformats.org/officeDocument/2006/relationships/image" Target="../media/image34.svg"/><Relationship Id="rId5" Type="http://schemas.openxmlformats.org/officeDocument/2006/relationships/image" Target="../media/image39.png"/><Relationship Id="rId4" Type="http://schemas.openxmlformats.org/officeDocument/2006/relationships/image" Target="../media/image32.svg"/></Relationships>
</file>

<file path=ppt/diagrams/_rels/drawing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svg"/><Relationship Id="rId3" Type="http://schemas.openxmlformats.org/officeDocument/2006/relationships/image" Target="../media/image225.png"/><Relationship Id="rId7" Type="http://schemas.openxmlformats.org/officeDocument/2006/relationships/image" Target="../media/image137.png"/><Relationship Id="rId2" Type="http://schemas.openxmlformats.org/officeDocument/2006/relationships/image" Target="../media/image46.svg"/><Relationship Id="rId1" Type="http://schemas.openxmlformats.org/officeDocument/2006/relationships/image" Target="../media/image53.png"/><Relationship Id="rId6" Type="http://schemas.openxmlformats.org/officeDocument/2006/relationships/image" Target="../media/image95.svg"/><Relationship Id="rId5" Type="http://schemas.openxmlformats.org/officeDocument/2006/relationships/image" Target="../media/image100.png"/><Relationship Id="rId4" Type="http://schemas.openxmlformats.org/officeDocument/2006/relationships/image" Target="../media/image223.svg"/></Relationships>
</file>

<file path=ppt/diagrams/_rels/drawing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3.svg"/><Relationship Id="rId3" Type="http://schemas.openxmlformats.org/officeDocument/2006/relationships/image" Target="../media/image228.png"/><Relationship Id="rId7" Type="http://schemas.openxmlformats.org/officeDocument/2006/relationships/image" Target="../media/image232.png"/><Relationship Id="rId12" Type="http://schemas.openxmlformats.org/officeDocument/2006/relationships/image" Target="../media/image235.svg"/><Relationship Id="rId2" Type="http://schemas.openxmlformats.org/officeDocument/2006/relationships/image" Target="../media/image227.svg"/><Relationship Id="rId1" Type="http://schemas.openxmlformats.org/officeDocument/2006/relationships/image" Target="../media/image226.png"/><Relationship Id="rId6" Type="http://schemas.openxmlformats.org/officeDocument/2006/relationships/image" Target="../media/image231.svg"/><Relationship Id="rId11" Type="http://schemas.openxmlformats.org/officeDocument/2006/relationships/image" Target="../media/image234.png"/><Relationship Id="rId5" Type="http://schemas.openxmlformats.org/officeDocument/2006/relationships/image" Target="../media/image230.png"/><Relationship Id="rId10" Type="http://schemas.openxmlformats.org/officeDocument/2006/relationships/image" Target="../media/image127.svg"/><Relationship Id="rId4" Type="http://schemas.openxmlformats.org/officeDocument/2006/relationships/image" Target="../media/image229.svg"/><Relationship Id="rId9" Type="http://schemas.openxmlformats.org/officeDocument/2006/relationships/image" Target="../media/image128.png"/></Relationships>
</file>

<file path=ppt/diagrams/_rels/drawing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svg"/><Relationship Id="rId3" Type="http://schemas.openxmlformats.org/officeDocument/2006/relationships/image" Target="../media/image236.png"/><Relationship Id="rId7" Type="http://schemas.openxmlformats.org/officeDocument/2006/relationships/image" Target="../media/image137.png"/><Relationship Id="rId2" Type="http://schemas.openxmlformats.org/officeDocument/2006/relationships/image" Target="../media/image46.svg"/><Relationship Id="rId1" Type="http://schemas.openxmlformats.org/officeDocument/2006/relationships/image" Target="../media/image53.png"/><Relationship Id="rId6" Type="http://schemas.openxmlformats.org/officeDocument/2006/relationships/image" Target="../media/image95.svg"/><Relationship Id="rId5" Type="http://schemas.openxmlformats.org/officeDocument/2006/relationships/image" Target="../media/image100.png"/><Relationship Id="rId4" Type="http://schemas.openxmlformats.org/officeDocument/2006/relationships/image" Target="../media/image237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svg"/><Relationship Id="rId1" Type="http://schemas.openxmlformats.org/officeDocument/2006/relationships/image" Target="../media/image41.png"/><Relationship Id="rId6" Type="http://schemas.openxmlformats.org/officeDocument/2006/relationships/image" Target="../media/image34.svg"/><Relationship Id="rId5" Type="http://schemas.openxmlformats.org/officeDocument/2006/relationships/image" Target="../media/image39.png"/><Relationship Id="rId4" Type="http://schemas.openxmlformats.org/officeDocument/2006/relationships/image" Target="../media/image44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image" Target="../media/image54.png"/><Relationship Id="rId7" Type="http://schemas.openxmlformats.org/officeDocument/2006/relationships/image" Target="../media/image56.png"/><Relationship Id="rId2" Type="http://schemas.openxmlformats.org/officeDocument/2006/relationships/image" Target="../media/image46.svg"/><Relationship Id="rId1" Type="http://schemas.openxmlformats.org/officeDocument/2006/relationships/image" Target="../media/image53.png"/><Relationship Id="rId6" Type="http://schemas.openxmlformats.org/officeDocument/2006/relationships/image" Target="../media/image50.svg"/><Relationship Id="rId5" Type="http://schemas.openxmlformats.org/officeDocument/2006/relationships/image" Target="../media/image55.png"/><Relationship Id="rId4" Type="http://schemas.openxmlformats.org/officeDocument/2006/relationships/image" Target="../media/image48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8.svg"/><Relationship Id="rId1" Type="http://schemas.openxmlformats.org/officeDocument/2006/relationships/image" Target="../media/image57.png"/><Relationship Id="rId6" Type="http://schemas.openxmlformats.org/officeDocument/2006/relationships/image" Target="../media/image60.svg"/><Relationship Id="rId5" Type="http://schemas.openxmlformats.org/officeDocument/2006/relationships/image" Target="../media/image59.png"/><Relationship Id="rId4" Type="http://schemas.openxmlformats.org/officeDocument/2006/relationships/image" Target="../media/image48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sv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svg"/><Relationship Id="rId1" Type="http://schemas.openxmlformats.org/officeDocument/2006/relationships/image" Target="../media/image61.png"/><Relationship Id="rId6" Type="http://schemas.openxmlformats.org/officeDocument/2006/relationships/image" Target="../media/image66.svg"/><Relationship Id="rId5" Type="http://schemas.openxmlformats.org/officeDocument/2006/relationships/image" Target="../media/image65.png"/><Relationship Id="rId4" Type="http://schemas.openxmlformats.org/officeDocument/2006/relationships/image" Target="../media/image64.sv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svg"/><Relationship Id="rId3" Type="http://schemas.openxmlformats.org/officeDocument/2006/relationships/image" Target="../media/image71.png"/><Relationship Id="rId7" Type="http://schemas.openxmlformats.org/officeDocument/2006/relationships/image" Target="../media/image77.png"/><Relationship Id="rId2" Type="http://schemas.openxmlformats.org/officeDocument/2006/relationships/image" Target="../media/image70.svg"/><Relationship Id="rId1" Type="http://schemas.openxmlformats.org/officeDocument/2006/relationships/image" Target="../media/image69.png"/><Relationship Id="rId6" Type="http://schemas.openxmlformats.org/officeDocument/2006/relationships/image" Target="../media/image74.svg"/><Relationship Id="rId5" Type="http://schemas.openxmlformats.org/officeDocument/2006/relationships/image" Target="../media/image73.png"/><Relationship Id="rId4" Type="http://schemas.openxmlformats.org/officeDocument/2006/relationships/image" Target="../media/image72.sv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svg"/><Relationship Id="rId3" Type="http://schemas.openxmlformats.org/officeDocument/2006/relationships/image" Target="../media/image87.png"/><Relationship Id="rId7" Type="http://schemas.openxmlformats.org/officeDocument/2006/relationships/image" Target="../media/image89.png"/><Relationship Id="rId2" Type="http://schemas.openxmlformats.org/officeDocument/2006/relationships/image" Target="../media/image79.svg"/><Relationship Id="rId1" Type="http://schemas.openxmlformats.org/officeDocument/2006/relationships/image" Target="../media/image86.png"/><Relationship Id="rId6" Type="http://schemas.openxmlformats.org/officeDocument/2006/relationships/image" Target="../media/image83.svg"/><Relationship Id="rId5" Type="http://schemas.openxmlformats.org/officeDocument/2006/relationships/image" Target="../media/image88.png"/><Relationship Id="rId4" Type="http://schemas.openxmlformats.org/officeDocument/2006/relationships/image" Target="../media/image8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dk2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dk2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4_2">
  <dgm:title val=""/>
  <dgm:desc val=""/>
  <dgm:catLst>
    <dgm:cat type="accent4" pri="14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ABBE4C-445C-486D-A51F-090080F10756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accent0_3" csCatId="mainScheme" phldr="1"/>
      <dgm:spPr/>
      <dgm:t>
        <a:bodyPr/>
        <a:lstStyle/>
        <a:p>
          <a:endParaRPr lang="en-US"/>
        </a:p>
      </dgm:t>
    </dgm:pt>
    <dgm:pt modelId="{E3DD5FB0-9AAE-4E99-9CD5-410A9FF65434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dirty="0"/>
            <a:t>Do your Ice breaker.</a:t>
          </a:r>
        </a:p>
        <a:p>
          <a:pPr>
            <a:lnSpc>
              <a:spcPct val="100000"/>
            </a:lnSpc>
          </a:pPr>
          <a:r>
            <a:rPr lang="en-AU" dirty="0"/>
            <a:t>Get use to Pathways.</a:t>
          </a:r>
          <a:endParaRPr lang="en-US" dirty="0"/>
        </a:p>
      </dgm:t>
    </dgm:pt>
    <dgm:pt modelId="{B589FD68-1157-4406-A6A7-5403469D65AF}" type="parTrans" cxnId="{45D54D87-1DB9-4BB1-8EF1-7EC6BE122E95}">
      <dgm:prSet/>
      <dgm:spPr/>
      <dgm:t>
        <a:bodyPr/>
        <a:lstStyle/>
        <a:p>
          <a:endParaRPr lang="en-US"/>
        </a:p>
      </dgm:t>
    </dgm:pt>
    <dgm:pt modelId="{4FA72DF5-1684-4678-98B9-E582639614B3}" type="sibTrans" cxnId="{45D54D87-1DB9-4BB1-8EF1-7EC6BE122E9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F5872E8-9E6D-4F5E-9AB8-9C1FE748C7D2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dirty="0"/>
            <a:t>Start Planning, </a:t>
          </a:r>
        </a:p>
        <a:p>
          <a:pPr>
            <a:lnSpc>
              <a:spcPct val="100000"/>
            </a:lnSpc>
          </a:pPr>
          <a:r>
            <a:rPr lang="en-AU" dirty="0"/>
            <a:t>Map out your goals.</a:t>
          </a:r>
          <a:endParaRPr lang="en-US" dirty="0"/>
        </a:p>
      </dgm:t>
    </dgm:pt>
    <dgm:pt modelId="{A49F2327-64AD-49B8-9A44-6D335294E393}" type="parTrans" cxnId="{BDB63E53-31E2-42B7-909F-F66EAD649DCA}">
      <dgm:prSet/>
      <dgm:spPr/>
      <dgm:t>
        <a:bodyPr/>
        <a:lstStyle/>
        <a:p>
          <a:endParaRPr lang="en-US"/>
        </a:p>
      </dgm:t>
    </dgm:pt>
    <dgm:pt modelId="{E85EF0AE-F2FC-4984-96BE-C9DAA9A3337E}" type="sibTrans" cxnId="{BDB63E53-31E2-42B7-909F-F66EAD649DC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0437549-C1AF-439E-A1B4-73E7DCA09CBF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dirty="0"/>
            <a:t>Choose while you do your Evaluation Speeches and Research &amp; Presenting</a:t>
          </a:r>
          <a:endParaRPr lang="en-US" dirty="0"/>
        </a:p>
      </dgm:t>
    </dgm:pt>
    <dgm:pt modelId="{0D3AF8D5-9B22-4F4D-822B-C3CF89B236D8}" type="parTrans" cxnId="{1A81C8BE-AA79-4649-9EDD-8FBF54DE3B71}">
      <dgm:prSet/>
      <dgm:spPr/>
      <dgm:t>
        <a:bodyPr/>
        <a:lstStyle/>
        <a:p>
          <a:endParaRPr lang="en-US"/>
        </a:p>
      </dgm:t>
    </dgm:pt>
    <dgm:pt modelId="{2A6B6471-FBF1-4733-A4A2-32751DCABA0E}" type="sibTrans" cxnId="{1A81C8BE-AA79-4649-9EDD-8FBF54DE3B7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D40440F-86F2-4CA2-AA4C-79AAFD7EDF48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dirty="0"/>
            <a:t>VPE/Base Camp managers must sign off speeches before you continue</a:t>
          </a:r>
          <a:endParaRPr lang="en-US" dirty="0"/>
        </a:p>
      </dgm:t>
    </dgm:pt>
    <dgm:pt modelId="{E98F280C-B35D-4DE3-9B4B-D5717A79853F}" type="parTrans" cxnId="{2C280E70-E9DE-44F9-8490-CDE3798779BD}">
      <dgm:prSet/>
      <dgm:spPr/>
      <dgm:t>
        <a:bodyPr/>
        <a:lstStyle/>
        <a:p>
          <a:endParaRPr lang="en-US"/>
        </a:p>
      </dgm:t>
    </dgm:pt>
    <dgm:pt modelId="{2E7982F7-7F00-45E7-8519-2DACD26B11F3}" type="sibTrans" cxnId="{2C280E70-E9DE-44F9-8490-CDE3798779BD}">
      <dgm:prSet/>
      <dgm:spPr/>
      <dgm:t>
        <a:bodyPr/>
        <a:lstStyle/>
        <a:p>
          <a:endParaRPr lang="en-US"/>
        </a:p>
      </dgm:t>
    </dgm:pt>
    <dgm:pt modelId="{8CA2B99A-01FA-4A24-B77E-7117A822B831}" type="pres">
      <dgm:prSet presAssocID="{B1ABBE4C-445C-486D-A51F-090080F10756}" presName="root" presStyleCnt="0">
        <dgm:presLayoutVars>
          <dgm:dir/>
          <dgm:resizeHandles val="exact"/>
        </dgm:presLayoutVars>
      </dgm:prSet>
      <dgm:spPr/>
    </dgm:pt>
    <dgm:pt modelId="{44F1D6AF-8F90-45B7-ADC2-49F0DF1634C1}" type="pres">
      <dgm:prSet presAssocID="{B1ABBE4C-445C-486D-A51F-090080F10756}" presName="container" presStyleCnt="0">
        <dgm:presLayoutVars>
          <dgm:dir/>
          <dgm:resizeHandles val="exact"/>
        </dgm:presLayoutVars>
      </dgm:prSet>
      <dgm:spPr/>
    </dgm:pt>
    <dgm:pt modelId="{6536C449-CC6D-4A45-BF8A-76F4F5BDB082}" type="pres">
      <dgm:prSet presAssocID="{E3DD5FB0-9AAE-4E99-9CD5-410A9FF65434}" presName="compNode" presStyleCnt="0"/>
      <dgm:spPr/>
    </dgm:pt>
    <dgm:pt modelId="{DA48FFCA-B19D-40C4-8CFC-0C0492C6F573}" type="pres">
      <dgm:prSet presAssocID="{E3DD5FB0-9AAE-4E99-9CD5-410A9FF65434}" presName="iconBgRect" presStyleLbl="bgShp" presStyleIdx="0" presStyleCnt="4"/>
      <dgm:spPr>
        <a:solidFill>
          <a:schemeClr val="accent2"/>
        </a:solidFill>
      </dgm:spPr>
    </dgm:pt>
    <dgm:pt modelId="{54B47B67-ADF9-460D-98EC-1490AD4813BC}" type="pres">
      <dgm:prSet presAssocID="{E3DD5FB0-9AAE-4E99-9CD5-410A9FF6543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ug boat"/>
        </a:ext>
      </dgm:extLst>
    </dgm:pt>
    <dgm:pt modelId="{8FFE5F86-030D-4AC8-8C9E-5D5AA0D74E99}" type="pres">
      <dgm:prSet presAssocID="{E3DD5FB0-9AAE-4E99-9CD5-410A9FF65434}" presName="spaceRect" presStyleCnt="0"/>
      <dgm:spPr/>
    </dgm:pt>
    <dgm:pt modelId="{523BF16E-5562-4E6C-BA60-43BDEE995796}" type="pres">
      <dgm:prSet presAssocID="{E3DD5FB0-9AAE-4E99-9CD5-410A9FF65434}" presName="textRect" presStyleLbl="revTx" presStyleIdx="0" presStyleCnt="4">
        <dgm:presLayoutVars>
          <dgm:chMax val="1"/>
          <dgm:chPref val="1"/>
        </dgm:presLayoutVars>
      </dgm:prSet>
      <dgm:spPr/>
    </dgm:pt>
    <dgm:pt modelId="{247F8BDA-3510-4D78-92B1-61F729C90F53}" type="pres">
      <dgm:prSet presAssocID="{4FA72DF5-1684-4678-98B9-E582639614B3}" presName="sibTrans" presStyleLbl="sibTrans2D1" presStyleIdx="0" presStyleCnt="0"/>
      <dgm:spPr/>
    </dgm:pt>
    <dgm:pt modelId="{14525C5B-514B-4985-BC82-D5C9283DDD0D}" type="pres">
      <dgm:prSet presAssocID="{AF5872E8-9E6D-4F5E-9AB8-9C1FE748C7D2}" presName="compNode" presStyleCnt="0"/>
      <dgm:spPr/>
    </dgm:pt>
    <dgm:pt modelId="{7AF54AD1-D46B-4FCA-8ADC-8424DB2A0835}" type="pres">
      <dgm:prSet presAssocID="{AF5872E8-9E6D-4F5E-9AB8-9C1FE748C7D2}" presName="iconBgRect" presStyleLbl="bgShp" presStyleIdx="1" presStyleCnt="4"/>
      <dgm:spPr>
        <a:solidFill>
          <a:schemeClr val="bg1">
            <a:lumMod val="75000"/>
          </a:schemeClr>
        </a:solidFill>
      </dgm:spPr>
    </dgm:pt>
    <dgm:pt modelId="{04A94AEE-2448-45F5-92A0-2996608DDFF5}" type="pres">
      <dgm:prSet presAssocID="{AF5872E8-9E6D-4F5E-9AB8-9C1FE748C7D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p with pin"/>
        </a:ext>
      </dgm:extLst>
    </dgm:pt>
    <dgm:pt modelId="{AF02A745-35B3-46A8-93E8-7E9ABA8E3D7B}" type="pres">
      <dgm:prSet presAssocID="{AF5872E8-9E6D-4F5E-9AB8-9C1FE748C7D2}" presName="spaceRect" presStyleCnt="0"/>
      <dgm:spPr/>
    </dgm:pt>
    <dgm:pt modelId="{F7F7BEC3-7C74-467B-97F9-C29D921BA422}" type="pres">
      <dgm:prSet presAssocID="{AF5872E8-9E6D-4F5E-9AB8-9C1FE748C7D2}" presName="textRect" presStyleLbl="revTx" presStyleIdx="1" presStyleCnt="4">
        <dgm:presLayoutVars>
          <dgm:chMax val="1"/>
          <dgm:chPref val="1"/>
        </dgm:presLayoutVars>
      </dgm:prSet>
      <dgm:spPr/>
    </dgm:pt>
    <dgm:pt modelId="{558B91EC-B675-4C58-877A-99DFFE750B6C}" type="pres">
      <dgm:prSet presAssocID="{E85EF0AE-F2FC-4984-96BE-C9DAA9A3337E}" presName="sibTrans" presStyleLbl="sibTrans2D1" presStyleIdx="0" presStyleCnt="0"/>
      <dgm:spPr/>
    </dgm:pt>
    <dgm:pt modelId="{6FD64D4A-FAD2-4F02-97B8-7C42BF057904}" type="pres">
      <dgm:prSet presAssocID="{A0437549-C1AF-439E-A1B4-73E7DCA09CBF}" presName="compNode" presStyleCnt="0"/>
      <dgm:spPr/>
    </dgm:pt>
    <dgm:pt modelId="{2FE20556-2553-4EB9-AAC8-EDF320A0291B}" type="pres">
      <dgm:prSet presAssocID="{A0437549-C1AF-439E-A1B4-73E7DCA09CBF}" presName="iconBgRect" presStyleLbl="bgShp" presStyleIdx="2" presStyleCnt="4"/>
      <dgm:spPr>
        <a:solidFill>
          <a:srgbClr val="FFC000"/>
        </a:solidFill>
      </dgm:spPr>
    </dgm:pt>
    <dgm:pt modelId="{E894B6D1-3983-4AB8-8413-1D4C3EC4D00C}" type="pres">
      <dgm:prSet presAssocID="{A0437549-C1AF-439E-A1B4-73E7DCA09CB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pping Hands"/>
        </a:ext>
      </dgm:extLst>
    </dgm:pt>
    <dgm:pt modelId="{C62756BC-F830-45A8-B83D-6DB48E77F492}" type="pres">
      <dgm:prSet presAssocID="{A0437549-C1AF-439E-A1B4-73E7DCA09CBF}" presName="spaceRect" presStyleCnt="0"/>
      <dgm:spPr/>
    </dgm:pt>
    <dgm:pt modelId="{FAF1494D-AF28-45F2-8026-2E33061A7326}" type="pres">
      <dgm:prSet presAssocID="{A0437549-C1AF-439E-A1B4-73E7DCA09CBF}" presName="textRect" presStyleLbl="revTx" presStyleIdx="2" presStyleCnt="4">
        <dgm:presLayoutVars>
          <dgm:chMax val="1"/>
          <dgm:chPref val="1"/>
        </dgm:presLayoutVars>
      </dgm:prSet>
      <dgm:spPr/>
    </dgm:pt>
    <dgm:pt modelId="{3400B8EC-CAF3-41FE-BF29-CD55BEF88EFF}" type="pres">
      <dgm:prSet presAssocID="{2A6B6471-FBF1-4733-A4A2-32751DCABA0E}" presName="sibTrans" presStyleLbl="sibTrans2D1" presStyleIdx="0" presStyleCnt="0"/>
      <dgm:spPr/>
    </dgm:pt>
    <dgm:pt modelId="{85954F14-9105-4368-925A-B7C1CCBDF9D2}" type="pres">
      <dgm:prSet presAssocID="{2D40440F-86F2-4CA2-AA4C-79AAFD7EDF48}" presName="compNode" presStyleCnt="0"/>
      <dgm:spPr/>
    </dgm:pt>
    <dgm:pt modelId="{F46873C4-ACFC-4576-8F07-CAD114008828}" type="pres">
      <dgm:prSet presAssocID="{2D40440F-86F2-4CA2-AA4C-79AAFD7EDF48}" presName="iconBgRect" presStyleLbl="bgShp" presStyleIdx="3" presStyleCnt="4"/>
      <dgm:spPr>
        <a:solidFill>
          <a:srgbClr val="00B0F0"/>
        </a:solidFill>
      </dgm:spPr>
    </dgm:pt>
    <dgm:pt modelId="{99EC21F0-0439-4C36-9D04-7025A34FD80F}" type="pres">
      <dgm:prSet presAssocID="{2D40440F-86F2-4CA2-AA4C-79AAFD7EDF4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nt"/>
        </a:ext>
      </dgm:extLst>
    </dgm:pt>
    <dgm:pt modelId="{8D0F921B-63D5-4ADA-9174-64840EA5DD50}" type="pres">
      <dgm:prSet presAssocID="{2D40440F-86F2-4CA2-AA4C-79AAFD7EDF48}" presName="spaceRect" presStyleCnt="0"/>
      <dgm:spPr/>
    </dgm:pt>
    <dgm:pt modelId="{EC07B28A-4624-4350-90B1-1B792D40179C}" type="pres">
      <dgm:prSet presAssocID="{2D40440F-86F2-4CA2-AA4C-79AAFD7EDF48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80584834-4439-47D3-B17A-C81D94229823}" type="presOf" srcId="{E3DD5FB0-9AAE-4E99-9CD5-410A9FF65434}" destId="{523BF16E-5562-4E6C-BA60-43BDEE995796}" srcOrd="0" destOrd="0" presId="urn:microsoft.com/office/officeart/2018/2/layout/IconCircleList"/>
    <dgm:cxn modelId="{4D3C7440-9514-4819-A8A6-ED99C2056A37}" type="presOf" srcId="{B1ABBE4C-445C-486D-A51F-090080F10756}" destId="{8CA2B99A-01FA-4A24-B77E-7117A822B831}" srcOrd="0" destOrd="0" presId="urn:microsoft.com/office/officeart/2018/2/layout/IconCircleList"/>
    <dgm:cxn modelId="{2C280E70-E9DE-44F9-8490-CDE3798779BD}" srcId="{B1ABBE4C-445C-486D-A51F-090080F10756}" destId="{2D40440F-86F2-4CA2-AA4C-79AAFD7EDF48}" srcOrd="3" destOrd="0" parTransId="{E98F280C-B35D-4DE3-9B4B-D5717A79853F}" sibTransId="{2E7982F7-7F00-45E7-8519-2DACD26B11F3}"/>
    <dgm:cxn modelId="{BDB63E53-31E2-42B7-909F-F66EAD649DCA}" srcId="{B1ABBE4C-445C-486D-A51F-090080F10756}" destId="{AF5872E8-9E6D-4F5E-9AB8-9C1FE748C7D2}" srcOrd="1" destOrd="0" parTransId="{A49F2327-64AD-49B8-9A44-6D335294E393}" sibTransId="{E85EF0AE-F2FC-4984-96BE-C9DAA9A3337E}"/>
    <dgm:cxn modelId="{59E6497E-0C5B-4D24-AE06-EB4F20064DD9}" type="presOf" srcId="{4FA72DF5-1684-4678-98B9-E582639614B3}" destId="{247F8BDA-3510-4D78-92B1-61F729C90F53}" srcOrd="0" destOrd="0" presId="urn:microsoft.com/office/officeart/2018/2/layout/IconCircleList"/>
    <dgm:cxn modelId="{A4AFE984-4419-450A-B6E3-7180001AAF7D}" type="presOf" srcId="{2D40440F-86F2-4CA2-AA4C-79AAFD7EDF48}" destId="{EC07B28A-4624-4350-90B1-1B792D40179C}" srcOrd="0" destOrd="0" presId="urn:microsoft.com/office/officeart/2018/2/layout/IconCircleList"/>
    <dgm:cxn modelId="{45D54D87-1DB9-4BB1-8EF1-7EC6BE122E95}" srcId="{B1ABBE4C-445C-486D-A51F-090080F10756}" destId="{E3DD5FB0-9AAE-4E99-9CD5-410A9FF65434}" srcOrd="0" destOrd="0" parTransId="{B589FD68-1157-4406-A6A7-5403469D65AF}" sibTransId="{4FA72DF5-1684-4678-98B9-E582639614B3}"/>
    <dgm:cxn modelId="{E654429F-4A7F-42FF-8A5C-87F95E88AC56}" type="presOf" srcId="{2A6B6471-FBF1-4733-A4A2-32751DCABA0E}" destId="{3400B8EC-CAF3-41FE-BF29-CD55BEF88EFF}" srcOrd="0" destOrd="0" presId="urn:microsoft.com/office/officeart/2018/2/layout/IconCircleList"/>
    <dgm:cxn modelId="{089081A4-5904-4343-9E98-B4090C540109}" type="presOf" srcId="{E85EF0AE-F2FC-4984-96BE-C9DAA9A3337E}" destId="{558B91EC-B675-4C58-877A-99DFFE750B6C}" srcOrd="0" destOrd="0" presId="urn:microsoft.com/office/officeart/2018/2/layout/IconCircleList"/>
    <dgm:cxn modelId="{FE6796BC-F90A-4768-957A-24C91FDE3F2B}" type="presOf" srcId="{AF5872E8-9E6D-4F5E-9AB8-9C1FE748C7D2}" destId="{F7F7BEC3-7C74-467B-97F9-C29D921BA422}" srcOrd="0" destOrd="0" presId="urn:microsoft.com/office/officeart/2018/2/layout/IconCircleList"/>
    <dgm:cxn modelId="{1A81C8BE-AA79-4649-9EDD-8FBF54DE3B71}" srcId="{B1ABBE4C-445C-486D-A51F-090080F10756}" destId="{A0437549-C1AF-439E-A1B4-73E7DCA09CBF}" srcOrd="2" destOrd="0" parTransId="{0D3AF8D5-9B22-4F4D-822B-C3CF89B236D8}" sibTransId="{2A6B6471-FBF1-4733-A4A2-32751DCABA0E}"/>
    <dgm:cxn modelId="{CEC3BFFF-40B2-43A8-AA36-F0D169340577}" type="presOf" srcId="{A0437549-C1AF-439E-A1B4-73E7DCA09CBF}" destId="{FAF1494D-AF28-45F2-8026-2E33061A7326}" srcOrd="0" destOrd="0" presId="urn:microsoft.com/office/officeart/2018/2/layout/IconCircleList"/>
    <dgm:cxn modelId="{13D8FE53-BC0C-4DCC-9FFD-04885E81BB9E}" type="presParOf" srcId="{8CA2B99A-01FA-4A24-B77E-7117A822B831}" destId="{44F1D6AF-8F90-45B7-ADC2-49F0DF1634C1}" srcOrd="0" destOrd="0" presId="urn:microsoft.com/office/officeart/2018/2/layout/IconCircleList"/>
    <dgm:cxn modelId="{35FF7EF6-D85F-4468-890E-916B8A2A2B0A}" type="presParOf" srcId="{44F1D6AF-8F90-45B7-ADC2-49F0DF1634C1}" destId="{6536C449-CC6D-4A45-BF8A-76F4F5BDB082}" srcOrd="0" destOrd="0" presId="urn:microsoft.com/office/officeart/2018/2/layout/IconCircleList"/>
    <dgm:cxn modelId="{260C7BD0-2CE1-40AF-A279-C139172B8A13}" type="presParOf" srcId="{6536C449-CC6D-4A45-BF8A-76F4F5BDB082}" destId="{DA48FFCA-B19D-40C4-8CFC-0C0492C6F573}" srcOrd="0" destOrd="0" presId="urn:microsoft.com/office/officeart/2018/2/layout/IconCircleList"/>
    <dgm:cxn modelId="{2A8B4B71-1BA9-4E2B-A348-58ADCC528469}" type="presParOf" srcId="{6536C449-CC6D-4A45-BF8A-76F4F5BDB082}" destId="{54B47B67-ADF9-460D-98EC-1490AD4813BC}" srcOrd="1" destOrd="0" presId="urn:microsoft.com/office/officeart/2018/2/layout/IconCircleList"/>
    <dgm:cxn modelId="{6CFFCC12-AABE-4A39-A640-BB6543705745}" type="presParOf" srcId="{6536C449-CC6D-4A45-BF8A-76F4F5BDB082}" destId="{8FFE5F86-030D-4AC8-8C9E-5D5AA0D74E99}" srcOrd="2" destOrd="0" presId="urn:microsoft.com/office/officeart/2018/2/layout/IconCircleList"/>
    <dgm:cxn modelId="{093FBBD2-359C-40AA-BB5F-ABF402CE816F}" type="presParOf" srcId="{6536C449-CC6D-4A45-BF8A-76F4F5BDB082}" destId="{523BF16E-5562-4E6C-BA60-43BDEE995796}" srcOrd="3" destOrd="0" presId="urn:microsoft.com/office/officeart/2018/2/layout/IconCircleList"/>
    <dgm:cxn modelId="{837BB933-8631-4CB9-87EC-BFBAD6B46883}" type="presParOf" srcId="{44F1D6AF-8F90-45B7-ADC2-49F0DF1634C1}" destId="{247F8BDA-3510-4D78-92B1-61F729C90F53}" srcOrd="1" destOrd="0" presId="urn:microsoft.com/office/officeart/2018/2/layout/IconCircleList"/>
    <dgm:cxn modelId="{9DFACCDB-DBE2-4823-A804-8C4E7498AE7A}" type="presParOf" srcId="{44F1D6AF-8F90-45B7-ADC2-49F0DF1634C1}" destId="{14525C5B-514B-4985-BC82-D5C9283DDD0D}" srcOrd="2" destOrd="0" presId="urn:microsoft.com/office/officeart/2018/2/layout/IconCircleList"/>
    <dgm:cxn modelId="{8043982D-F134-4ED9-80DD-08AFF89E8CEA}" type="presParOf" srcId="{14525C5B-514B-4985-BC82-D5C9283DDD0D}" destId="{7AF54AD1-D46B-4FCA-8ADC-8424DB2A0835}" srcOrd="0" destOrd="0" presId="urn:microsoft.com/office/officeart/2018/2/layout/IconCircleList"/>
    <dgm:cxn modelId="{30EC9DC0-D259-402A-881A-BE7796D83D6F}" type="presParOf" srcId="{14525C5B-514B-4985-BC82-D5C9283DDD0D}" destId="{04A94AEE-2448-45F5-92A0-2996608DDFF5}" srcOrd="1" destOrd="0" presId="urn:microsoft.com/office/officeart/2018/2/layout/IconCircleList"/>
    <dgm:cxn modelId="{ACD2413E-A541-4C0A-8F63-F2F0885F28FE}" type="presParOf" srcId="{14525C5B-514B-4985-BC82-D5C9283DDD0D}" destId="{AF02A745-35B3-46A8-93E8-7E9ABA8E3D7B}" srcOrd="2" destOrd="0" presId="urn:microsoft.com/office/officeart/2018/2/layout/IconCircleList"/>
    <dgm:cxn modelId="{3B0B681B-904F-4D11-9982-AB28735B0D6E}" type="presParOf" srcId="{14525C5B-514B-4985-BC82-D5C9283DDD0D}" destId="{F7F7BEC3-7C74-467B-97F9-C29D921BA422}" srcOrd="3" destOrd="0" presId="urn:microsoft.com/office/officeart/2018/2/layout/IconCircleList"/>
    <dgm:cxn modelId="{C89C2F8B-5A2A-4930-9C46-74BCFC7422D5}" type="presParOf" srcId="{44F1D6AF-8F90-45B7-ADC2-49F0DF1634C1}" destId="{558B91EC-B675-4C58-877A-99DFFE750B6C}" srcOrd="3" destOrd="0" presId="urn:microsoft.com/office/officeart/2018/2/layout/IconCircleList"/>
    <dgm:cxn modelId="{1E2D79E2-28B0-45A5-BB8F-81C4CA4038D7}" type="presParOf" srcId="{44F1D6AF-8F90-45B7-ADC2-49F0DF1634C1}" destId="{6FD64D4A-FAD2-4F02-97B8-7C42BF057904}" srcOrd="4" destOrd="0" presId="urn:microsoft.com/office/officeart/2018/2/layout/IconCircleList"/>
    <dgm:cxn modelId="{D652E92A-9A29-4ECB-BE73-2EC09548805F}" type="presParOf" srcId="{6FD64D4A-FAD2-4F02-97B8-7C42BF057904}" destId="{2FE20556-2553-4EB9-AAC8-EDF320A0291B}" srcOrd="0" destOrd="0" presId="urn:microsoft.com/office/officeart/2018/2/layout/IconCircleList"/>
    <dgm:cxn modelId="{17151054-292C-41F5-A0D6-9DA72C1FD8D2}" type="presParOf" srcId="{6FD64D4A-FAD2-4F02-97B8-7C42BF057904}" destId="{E894B6D1-3983-4AB8-8413-1D4C3EC4D00C}" srcOrd="1" destOrd="0" presId="urn:microsoft.com/office/officeart/2018/2/layout/IconCircleList"/>
    <dgm:cxn modelId="{E86F5459-9D84-4710-BE85-7859AB206152}" type="presParOf" srcId="{6FD64D4A-FAD2-4F02-97B8-7C42BF057904}" destId="{C62756BC-F830-45A8-B83D-6DB48E77F492}" srcOrd="2" destOrd="0" presId="urn:microsoft.com/office/officeart/2018/2/layout/IconCircleList"/>
    <dgm:cxn modelId="{879F96DB-B0ED-486F-8135-6A1CB4B6ECF2}" type="presParOf" srcId="{6FD64D4A-FAD2-4F02-97B8-7C42BF057904}" destId="{FAF1494D-AF28-45F2-8026-2E33061A7326}" srcOrd="3" destOrd="0" presId="urn:microsoft.com/office/officeart/2018/2/layout/IconCircleList"/>
    <dgm:cxn modelId="{CCB756ED-292F-4A85-8034-D945BEF7DB68}" type="presParOf" srcId="{44F1D6AF-8F90-45B7-ADC2-49F0DF1634C1}" destId="{3400B8EC-CAF3-41FE-BF29-CD55BEF88EFF}" srcOrd="5" destOrd="0" presId="urn:microsoft.com/office/officeart/2018/2/layout/IconCircleList"/>
    <dgm:cxn modelId="{78BB566F-DC4C-48D5-921B-97F391B620AC}" type="presParOf" srcId="{44F1D6AF-8F90-45B7-ADC2-49F0DF1634C1}" destId="{85954F14-9105-4368-925A-B7C1CCBDF9D2}" srcOrd="6" destOrd="0" presId="urn:microsoft.com/office/officeart/2018/2/layout/IconCircleList"/>
    <dgm:cxn modelId="{2D25A435-991C-40A9-942B-C5BA8F656776}" type="presParOf" srcId="{85954F14-9105-4368-925A-B7C1CCBDF9D2}" destId="{F46873C4-ACFC-4576-8F07-CAD114008828}" srcOrd="0" destOrd="0" presId="urn:microsoft.com/office/officeart/2018/2/layout/IconCircleList"/>
    <dgm:cxn modelId="{5E4F39D7-45A7-4F60-867A-87BAFD96BB16}" type="presParOf" srcId="{85954F14-9105-4368-925A-B7C1CCBDF9D2}" destId="{99EC21F0-0439-4C36-9D04-7025A34FD80F}" srcOrd="1" destOrd="0" presId="urn:microsoft.com/office/officeart/2018/2/layout/IconCircleList"/>
    <dgm:cxn modelId="{1E589717-558B-42A9-BAA0-EEFC6097D136}" type="presParOf" srcId="{85954F14-9105-4368-925A-B7C1CCBDF9D2}" destId="{8D0F921B-63D5-4ADA-9174-64840EA5DD50}" srcOrd="2" destOrd="0" presId="urn:microsoft.com/office/officeart/2018/2/layout/IconCircleList"/>
    <dgm:cxn modelId="{B669B1F6-6E29-4305-921E-F2B961FBD5FC}" type="presParOf" srcId="{85954F14-9105-4368-925A-B7C1CCBDF9D2}" destId="{EC07B28A-4624-4350-90B1-1B792D40179C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42F5B34-BDD7-4082-833D-2CF519298B04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CA89D88-EFE3-4A2B-8FFA-85166242AD67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AU" dirty="0"/>
            <a:t>Level 2: </a:t>
          </a:r>
          <a:endParaRPr lang="en-US" dirty="0"/>
        </a:p>
      </dgm:t>
    </dgm:pt>
    <dgm:pt modelId="{04A42ECF-3A99-45D9-9639-EC01DF8E1D22}" type="parTrans" cxnId="{C23E7E60-F615-4744-BD28-7B221B30854C}">
      <dgm:prSet/>
      <dgm:spPr/>
      <dgm:t>
        <a:bodyPr/>
        <a:lstStyle/>
        <a:p>
          <a:endParaRPr lang="en-US"/>
        </a:p>
      </dgm:t>
    </dgm:pt>
    <dgm:pt modelId="{0E718260-A33B-4F31-B46B-EBBAA1717F9E}" type="sibTrans" cxnId="{C23E7E60-F615-4744-BD28-7B221B30854C}">
      <dgm:prSet/>
      <dgm:spPr/>
      <dgm:t>
        <a:bodyPr/>
        <a:lstStyle/>
        <a:p>
          <a:endParaRPr lang="en-US"/>
        </a:p>
      </dgm:t>
    </dgm:pt>
    <dgm:pt modelId="{36576D9C-FAB1-469D-95F9-B544420456A6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b="1" dirty="0"/>
            <a:t>Understanding Your Leadership Style </a:t>
          </a:r>
          <a:endParaRPr lang="en-US" b="1" dirty="0"/>
        </a:p>
      </dgm:t>
    </dgm:pt>
    <dgm:pt modelId="{A73B57F3-45CC-4AD1-A44C-FC8CB50E7560}" type="parTrans" cxnId="{FE2C113F-7366-4BD1-A5F0-FB3B8F693DED}">
      <dgm:prSet/>
      <dgm:spPr/>
      <dgm:t>
        <a:bodyPr/>
        <a:lstStyle/>
        <a:p>
          <a:endParaRPr lang="en-US"/>
        </a:p>
      </dgm:t>
    </dgm:pt>
    <dgm:pt modelId="{06C0B31D-822C-40B0-9623-31E774B1A2CF}" type="sibTrans" cxnId="{FE2C113F-7366-4BD1-A5F0-FB3B8F693DED}">
      <dgm:prSet/>
      <dgm:spPr/>
      <dgm:t>
        <a:bodyPr/>
        <a:lstStyle/>
        <a:p>
          <a:endParaRPr lang="en-US"/>
        </a:p>
      </dgm:t>
    </dgm:pt>
    <dgm:pt modelId="{FEE56301-AAEB-4B6C-9C42-638E84158446}">
      <dgm:prSet/>
      <dgm:spPr/>
      <dgm:t>
        <a:bodyPr/>
        <a:lstStyle/>
        <a:p>
          <a:r>
            <a:rPr lang="en-AU" dirty="0"/>
            <a:t>A 5- to 7-minute speech</a:t>
          </a:r>
          <a:endParaRPr lang="en-US" dirty="0"/>
        </a:p>
      </dgm:t>
    </dgm:pt>
    <dgm:pt modelId="{1D07E25F-8EB3-4917-B4F5-39E139ED4AC6}" type="parTrans" cxnId="{8B7CBEC9-3D9C-40CE-B112-0338D16D8E4B}">
      <dgm:prSet/>
      <dgm:spPr/>
      <dgm:t>
        <a:bodyPr/>
        <a:lstStyle/>
        <a:p>
          <a:endParaRPr lang="en-US"/>
        </a:p>
      </dgm:t>
    </dgm:pt>
    <dgm:pt modelId="{A8B4AB0D-42C5-4368-9BB3-FE66967FD85A}" type="sibTrans" cxnId="{8B7CBEC9-3D9C-40CE-B112-0338D16D8E4B}">
      <dgm:prSet/>
      <dgm:spPr/>
      <dgm:t>
        <a:bodyPr/>
        <a:lstStyle/>
        <a:p>
          <a:endParaRPr lang="en-US"/>
        </a:p>
      </dgm:t>
    </dgm:pt>
    <dgm:pt modelId="{12DC323B-D6F3-451F-90A7-FDD6E49B9B99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b="1" dirty="0"/>
            <a:t>Understanding Your Communication Style</a:t>
          </a:r>
          <a:endParaRPr lang="en-US" b="1" dirty="0"/>
        </a:p>
      </dgm:t>
    </dgm:pt>
    <dgm:pt modelId="{456733B3-BF74-428F-AE22-1304784D508B}" type="parTrans" cxnId="{89D84AAF-7FE1-4641-82D1-2D8911D6BAF8}">
      <dgm:prSet/>
      <dgm:spPr/>
      <dgm:t>
        <a:bodyPr/>
        <a:lstStyle/>
        <a:p>
          <a:endParaRPr lang="en-US"/>
        </a:p>
      </dgm:t>
    </dgm:pt>
    <dgm:pt modelId="{78B1D38B-02BD-47C9-942F-F7A1C1B3A7D2}" type="sibTrans" cxnId="{89D84AAF-7FE1-4641-82D1-2D8911D6BAF8}">
      <dgm:prSet/>
      <dgm:spPr/>
      <dgm:t>
        <a:bodyPr/>
        <a:lstStyle/>
        <a:p>
          <a:endParaRPr lang="en-US"/>
        </a:p>
      </dgm:t>
    </dgm:pt>
    <dgm:pt modelId="{27E62235-FC5A-4643-9566-E99C71DE6C32}">
      <dgm:prSet/>
      <dgm:spPr/>
      <dgm:t>
        <a:bodyPr/>
        <a:lstStyle/>
        <a:p>
          <a:r>
            <a:rPr lang="en-AU" dirty="0"/>
            <a:t>A 5- to 7-minute speech</a:t>
          </a:r>
          <a:endParaRPr lang="en-US" dirty="0"/>
        </a:p>
      </dgm:t>
    </dgm:pt>
    <dgm:pt modelId="{210E94FC-878F-48C6-8CF0-DECF4043176C}" type="parTrans" cxnId="{4CE6FF85-694A-47BB-891D-B33B02B18B0C}">
      <dgm:prSet/>
      <dgm:spPr/>
      <dgm:t>
        <a:bodyPr/>
        <a:lstStyle/>
        <a:p>
          <a:endParaRPr lang="en-US"/>
        </a:p>
      </dgm:t>
    </dgm:pt>
    <dgm:pt modelId="{6477BF79-869D-4597-A472-6F798A6E7E4A}" type="sibTrans" cxnId="{4CE6FF85-694A-47BB-891D-B33B02B18B0C}">
      <dgm:prSet/>
      <dgm:spPr/>
      <dgm:t>
        <a:bodyPr/>
        <a:lstStyle/>
        <a:p>
          <a:endParaRPr lang="en-US"/>
        </a:p>
      </dgm:t>
    </dgm:pt>
    <dgm:pt modelId="{9F0807F7-1A3D-4422-8D00-8003A6CB7297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AU" dirty="0"/>
            <a:t>Level 3: </a:t>
          </a:r>
          <a:endParaRPr lang="en-US" dirty="0"/>
        </a:p>
      </dgm:t>
    </dgm:pt>
    <dgm:pt modelId="{B2DAF414-9022-4EC7-9E98-74E08A90C738}" type="parTrans" cxnId="{EBBFFFBE-A4B8-42A3-9A6A-97ED641B0259}">
      <dgm:prSet/>
      <dgm:spPr/>
      <dgm:t>
        <a:bodyPr/>
        <a:lstStyle/>
        <a:p>
          <a:endParaRPr lang="en-US"/>
        </a:p>
      </dgm:t>
    </dgm:pt>
    <dgm:pt modelId="{D292BA1E-FE9F-4B40-B4DD-39802EBA5A88}" type="sibTrans" cxnId="{EBBFFFBE-A4B8-42A3-9A6A-97ED641B0259}">
      <dgm:prSet/>
      <dgm:spPr/>
      <dgm:t>
        <a:bodyPr/>
        <a:lstStyle/>
        <a:p>
          <a:endParaRPr lang="en-US"/>
        </a:p>
      </dgm:t>
    </dgm:pt>
    <dgm:pt modelId="{7F535E4F-E07F-4791-986B-4BA2D28253C8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b="1" dirty="0"/>
            <a:t>Negotiate the Best Outcome</a:t>
          </a:r>
          <a:endParaRPr lang="en-US" b="1" dirty="0"/>
        </a:p>
      </dgm:t>
    </dgm:pt>
    <dgm:pt modelId="{3BB33403-E3B5-411B-B1EE-F23C9B24CE0E}" type="parTrans" cxnId="{395C91D7-E866-41E1-BB44-6D45739E164A}">
      <dgm:prSet/>
      <dgm:spPr/>
      <dgm:t>
        <a:bodyPr/>
        <a:lstStyle/>
        <a:p>
          <a:endParaRPr lang="en-US"/>
        </a:p>
      </dgm:t>
    </dgm:pt>
    <dgm:pt modelId="{979A1368-8920-4076-9633-2ADEDA30CEE7}" type="sibTrans" cxnId="{395C91D7-E866-41E1-BB44-6D45739E164A}">
      <dgm:prSet/>
      <dgm:spPr/>
      <dgm:t>
        <a:bodyPr/>
        <a:lstStyle/>
        <a:p>
          <a:endParaRPr lang="en-US"/>
        </a:p>
      </dgm:t>
    </dgm:pt>
    <dgm:pt modelId="{A963F205-B70C-4F29-ACE0-16B5717E2621}">
      <dgm:prSet/>
      <dgm:spPr/>
      <dgm:t>
        <a:bodyPr/>
        <a:lstStyle/>
        <a:p>
          <a:r>
            <a:rPr lang="en-AU" dirty="0"/>
            <a:t>A 5- to 7-minute speech</a:t>
          </a:r>
          <a:endParaRPr lang="en-US" dirty="0"/>
        </a:p>
      </dgm:t>
    </dgm:pt>
    <dgm:pt modelId="{17BE1EA1-4E1C-4E73-A0FF-65F9C9ABB210}" type="parTrans" cxnId="{8EA0BCA5-0D48-4E43-B954-3C09F0F2A401}">
      <dgm:prSet/>
      <dgm:spPr/>
      <dgm:t>
        <a:bodyPr/>
        <a:lstStyle/>
        <a:p>
          <a:endParaRPr lang="en-US"/>
        </a:p>
      </dgm:t>
    </dgm:pt>
    <dgm:pt modelId="{CE3AEBD0-AEDF-43CB-B764-1C2B1F1D142E}" type="sibTrans" cxnId="{8EA0BCA5-0D48-4E43-B954-3C09F0F2A401}">
      <dgm:prSet/>
      <dgm:spPr/>
      <dgm:t>
        <a:bodyPr/>
        <a:lstStyle/>
        <a:p>
          <a:endParaRPr lang="en-US"/>
        </a:p>
      </dgm:t>
    </dgm:pt>
    <dgm:pt modelId="{D8AA3BF7-7DA3-48F0-AAE7-1532A135A470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AU" dirty="0"/>
            <a:t>Level 4: </a:t>
          </a:r>
          <a:endParaRPr lang="en-US" dirty="0"/>
        </a:p>
      </dgm:t>
    </dgm:pt>
    <dgm:pt modelId="{D75170A7-4677-45EB-8259-6E8F9AEB35FF}" type="parTrans" cxnId="{911744BD-D887-4C5E-A126-64847C137699}">
      <dgm:prSet/>
      <dgm:spPr/>
      <dgm:t>
        <a:bodyPr/>
        <a:lstStyle/>
        <a:p>
          <a:endParaRPr lang="en-US"/>
        </a:p>
      </dgm:t>
    </dgm:pt>
    <dgm:pt modelId="{04073539-9B45-463D-87BF-9456F72D3BB5}" type="sibTrans" cxnId="{911744BD-D887-4C5E-A126-64847C137699}">
      <dgm:prSet/>
      <dgm:spPr/>
      <dgm:t>
        <a:bodyPr/>
        <a:lstStyle/>
        <a:p>
          <a:endParaRPr lang="en-US"/>
        </a:p>
      </dgm:t>
    </dgm:pt>
    <dgm:pt modelId="{5768C30C-205B-45BE-A633-47455D109129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b="1" dirty="0"/>
            <a:t>Manage Change</a:t>
          </a:r>
          <a:endParaRPr lang="en-US" b="1" dirty="0"/>
        </a:p>
      </dgm:t>
    </dgm:pt>
    <dgm:pt modelId="{1FF863A8-4E9B-47F8-8DD1-60D6C02E4491}" type="parTrans" cxnId="{19B7DB52-E977-4448-B95F-8B799857AECD}">
      <dgm:prSet/>
      <dgm:spPr/>
      <dgm:t>
        <a:bodyPr/>
        <a:lstStyle/>
        <a:p>
          <a:endParaRPr lang="en-US"/>
        </a:p>
      </dgm:t>
    </dgm:pt>
    <dgm:pt modelId="{4EB6BF2F-D131-4D5C-939C-9CAB4E11FFA7}" type="sibTrans" cxnId="{19B7DB52-E977-4448-B95F-8B799857AECD}">
      <dgm:prSet/>
      <dgm:spPr/>
      <dgm:t>
        <a:bodyPr/>
        <a:lstStyle/>
        <a:p>
          <a:endParaRPr lang="en-US"/>
        </a:p>
      </dgm:t>
    </dgm:pt>
    <dgm:pt modelId="{3FF15DD5-96F9-474C-BFE5-2A949E40F685}">
      <dgm:prSet/>
      <dgm:spPr/>
      <dgm:t>
        <a:bodyPr/>
        <a:lstStyle/>
        <a:p>
          <a:r>
            <a:rPr lang="en-AU" dirty="0"/>
            <a:t>A 5- to 7-minute speech</a:t>
          </a:r>
          <a:endParaRPr lang="en-US" dirty="0"/>
        </a:p>
      </dgm:t>
    </dgm:pt>
    <dgm:pt modelId="{4A547CDB-2965-4BA8-9262-D8EE25EEC5C4}" type="parTrans" cxnId="{CD92ED88-5198-4A4F-A59E-B4B452275C7B}">
      <dgm:prSet/>
      <dgm:spPr/>
      <dgm:t>
        <a:bodyPr/>
        <a:lstStyle/>
        <a:p>
          <a:endParaRPr lang="en-US"/>
        </a:p>
      </dgm:t>
    </dgm:pt>
    <dgm:pt modelId="{91A9096A-C9BD-4ADD-82B6-70EC36EC1078}" type="sibTrans" cxnId="{CD92ED88-5198-4A4F-A59E-B4B452275C7B}">
      <dgm:prSet/>
      <dgm:spPr/>
      <dgm:t>
        <a:bodyPr/>
        <a:lstStyle/>
        <a:p>
          <a:endParaRPr lang="en-US"/>
        </a:p>
      </dgm:t>
    </dgm:pt>
    <dgm:pt modelId="{C12A338D-F1AF-4A04-B8C5-3A94A0A490A8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AU" dirty="0"/>
            <a:t>Level 5: </a:t>
          </a:r>
          <a:endParaRPr lang="en-US" dirty="0"/>
        </a:p>
      </dgm:t>
    </dgm:pt>
    <dgm:pt modelId="{0F9BBDCE-184D-4344-B932-D2CE18CA90F1}" type="parTrans" cxnId="{9563551C-A61F-42E9-BD0D-50F2B40C9F1B}">
      <dgm:prSet/>
      <dgm:spPr/>
      <dgm:t>
        <a:bodyPr/>
        <a:lstStyle/>
        <a:p>
          <a:endParaRPr lang="en-US"/>
        </a:p>
      </dgm:t>
    </dgm:pt>
    <dgm:pt modelId="{E69A1387-1E17-46DE-8C2F-0549F01F9187}" type="sibTrans" cxnId="{9563551C-A61F-42E9-BD0D-50F2B40C9F1B}">
      <dgm:prSet/>
      <dgm:spPr/>
      <dgm:t>
        <a:bodyPr/>
        <a:lstStyle/>
        <a:p>
          <a:endParaRPr lang="en-US"/>
        </a:p>
      </dgm:t>
    </dgm:pt>
    <dgm:pt modelId="{EA5972A5-15C0-47C0-8F7C-226F959742B3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b="1" dirty="0"/>
            <a:t>Lead in any Situation</a:t>
          </a:r>
          <a:endParaRPr lang="en-US" b="1" dirty="0"/>
        </a:p>
      </dgm:t>
    </dgm:pt>
    <dgm:pt modelId="{7BF7E7E2-1F72-47B1-806F-B562500467FE}" type="parTrans" cxnId="{007866EB-BDF1-4F89-835C-675209C8C760}">
      <dgm:prSet/>
      <dgm:spPr/>
      <dgm:t>
        <a:bodyPr/>
        <a:lstStyle/>
        <a:p>
          <a:endParaRPr lang="en-US"/>
        </a:p>
      </dgm:t>
    </dgm:pt>
    <dgm:pt modelId="{3AA26C39-EA7E-4B73-9D6B-BAD0D7A6E882}" type="sibTrans" cxnId="{007866EB-BDF1-4F89-835C-675209C8C760}">
      <dgm:prSet/>
      <dgm:spPr/>
      <dgm:t>
        <a:bodyPr/>
        <a:lstStyle/>
        <a:p>
          <a:endParaRPr lang="en-US"/>
        </a:p>
      </dgm:t>
    </dgm:pt>
    <dgm:pt modelId="{6E49FA4A-EDB8-4327-AF2B-066D8D5D9935}">
      <dgm:prSet/>
      <dgm:spPr/>
      <dgm:t>
        <a:bodyPr/>
        <a:lstStyle/>
        <a:p>
          <a:r>
            <a:rPr lang="en-AU" b="1" dirty="0">
              <a:solidFill>
                <a:srgbClr val="FF0000"/>
              </a:solidFill>
            </a:rPr>
            <a:t>Serving in a leadership role for a minimum of six months</a:t>
          </a:r>
          <a:endParaRPr lang="en-US" b="1" dirty="0">
            <a:solidFill>
              <a:srgbClr val="FF0000"/>
            </a:solidFill>
          </a:endParaRPr>
        </a:p>
      </dgm:t>
    </dgm:pt>
    <dgm:pt modelId="{96E13242-8F21-4418-AC79-2F8C85A3C040}" type="parTrans" cxnId="{B2D9AC69-310A-4ACC-983B-34B90B830D16}">
      <dgm:prSet/>
      <dgm:spPr/>
      <dgm:t>
        <a:bodyPr/>
        <a:lstStyle/>
        <a:p>
          <a:endParaRPr lang="en-US"/>
        </a:p>
      </dgm:t>
    </dgm:pt>
    <dgm:pt modelId="{7D6ECD59-F974-4DC1-9161-3B68A8558A26}" type="sibTrans" cxnId="{B2D9AC69-310A-4ACC-983B-34B90B830D16}">
      <dgm:prSet/>
      <dgm:spPr/>
      <dgm:t>
        <a:bodyPr/>
        <a:lstStyle/>
        <a:p>
          <a:endParaRPr lang="en-US"/>
        </a:p>
      </dgm:t>
    </dgm:pt>
    <dgm:pt modelId="{06B5CA44-DC26-4E87-A88F-5FA4A2F93739}">
      <dgm:prSet/>
      <dgm:spPr/>
      <dgm:t>
        <a:bodyPr/>
        <a:lstStyle/>
        <a:p>
          <a:r>
            <a:rPr lang="en-AU" dirty="0"/>
            <a:t>An 8- to 10-minute speech</a:t>
          </a:r>
          <a:endParaRPr lang="en-US" dirty="0"/>
        </a:p>
      </dgm:t>
    </dgm:pt>
    <dgm:pt modelId="{6D433303-0E48-49A1-AF4E-34C340A1C9ED}" type="parTrans" cxnId="{8884B526-9FE3-4359-9544-9E898EE1AFDD}">
      <dgm:prSet/>
      <dgm:spPr/>
      <dgm:t>
        <a:bodyPr/>
        <a:lstStyle/>
        <a:p>
          <a:endParaRPr lang="en-US"/>
        </a:p>
      </dgm:t>
    </dgm:pt>
    <dgm:pt modelId="{A753D866-F154-495C-A453-2C3F6A6F45F2}" type="sibTrans" cxnId="{8884B526-9FE3-4359-9544-9E898EE1AFDD}">
      <dgm:prSet/>
      <dgm:spPr/>
      <dgm:t>
        <a:bodyPr/>
        <a:lstStyle/>
        <a:p>
          <a:endParaRPr lang="en-US"/>
        </a:p>
      </dgm:t>
    </dgm:pt>
    <dgm:pt modelId="{19AA694F-1284-46D7-9FFE-D3FC25452B31}">
      <dgm:prSet/>
      <dgm:spPr/>
      <dgm:t>
        <a:bodyPr/>
        <a:lstStyle/>
        <a:p>
          <a:r>
            <a:rPr lang="en-AU" b="1" dirty="0">
              <a:solidFill>
                <a:srgbClr val="FF0000"/>
              </a:solidFill>
            </a:rPr>
            <a:t>A Communication Plan </a:t>
          </a:r>
          <a:endParaRPr lang="en-US" b="1" dirty="0">
            <a:solidFill>
              <a:srgbClr val="FF0000"/>
            </a:solidFill>
          </a:endParaRPr>
        </a:p>
      </dgm:t>
    </dgm:pt>
    <dgm:pt modelId="{4D660639-F81A-46BC-95F2-A0DE67658984}" type="parTrans" cxnId="{0F8CD743-812E-4054-9664-DACECD180BF9}">
      <dgm:prSet/>
      <dgm:spPr/>
      <dgm:t>
        <a:bodyPr/>
        <a:lstStyle/>
        <a:p>
          <a:endParaRPr lang="en-AU"/>
        </a:p>
      </dgm:t>
    </dgm:pt>
    <dgm:pt modelId="{D780BE82-6F11-48DB-AA33-47B1D1E38039}" type="sibTrans" cxnId="{0F8CD743-812E-4054-9664-DACECD180BF9}">
      <dgm:prSet/>
      <dgm:spPr/>
      <dgm:t>
        <a:bodyPr/>
        <a:lstStyle/>
        <a:p>
          <a:endParaRPr lang="en-AU"/>
        </a:p>
      </dgm:t>
    </dgm:pt>
    <dgm:pt modelId="{7D7A97A9-DD0D-461A-9623-C3937C04EC91}">
      <dgm:prSet/>
      <dgm:spPr/>
      <dgm:t>
        <a:bodyPr/>
        <a:lstStyle/>
        <a:p>
          <a:r>
            <a:rPr lang="en-AU" b="1" dirty="0">
              <a:solidFill>
                <a:srgbClr val="FF0000"/>
              </a:solidFill>
            </a:rPr>
            <a:t>A 360° evaluation</a:t>
          </a:r>
          <a:endParaRPr lang="en-US" b="1" dirty="0">
            <a:solidFill>
              <a:srgbClr val="FF0000"/>
            </a:solidFill>
          </a:endParaRPr>
        </a:p>
      </dgm:t>
    </dgm:pt>
    <dgm:pt modelId="{ACC0BA9A-D834-4A43-8DFE-ED7BCA969D6B}" type="parTrans" cxnId="{2D3B7102-88B5-484C-AF4C-4C681431586F}">
      <dgm:prSet/>
      <dgm:spPr/>
      <dgm:t>
        <a:bodyPr/>
        <a:lstStyle/>
        <a:p>
          <a:endParaRPr lang="en-AU"/>
        </a:p>
      </dgm:t>
    </dgm:pt>
    <dgm:pt modelId="{4ECFF0D7-52B7-4EAF-A4BF-8D771DC4E5D9}" type="sibTrans" cxnId="{2D3B7102-88B5-484C-AF4C-4C681431586F}">
      <dgm:prSet/>
      <dgm:spPr/>
      <dgm:t>
        <a:bodyPr/>
        <a:lstStyle/>
        <a:p>
          <a:endParaRPr lang="en-AU"/>
        </a:p>
      </dgm:t>
    </dgm:pt>
    <dgm:pt modelId="{ED02A767-BEDD-4C77-8E2D-FD6E086582E1}" type="pres">
      <dgm:prSet presAssocID="{142F5B34-BDD7-4082-833D-2CF519298B04}" presName="root" presStyleCnt="0">
        <dgm:presLayoutVars>
          <dgm:dir/>
          <dgm:resizeHandles val="exact"/>
        </dgm:presLayoutVars>
      </dgm:prSet>
      <dgm:spPr/>
    </dgm:pt>
    <dgm:pt modelId="{FEC251B3-7130-44F1-A81E-90BCBA28A26E}" type="pres">
      <dgm:prSet presAssocID="{6CA89D88-EFE3-4A2B-8FFA-85166242AD67}" presName="compNode" presStyleCnt="0"/>
      <dgm:spPr/>
    </dgm:pt>
    <dgm:pt modelId="{C4E36226-65F8-4510-BC5A-28C72A36B3B8}" type="pres">
      <dgm:prSet presAssocID="{6CA89D88-EFE3-4A2B-8FFA-85166242AD6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arget Audience"/>
        </a:ext>
      </dgm:extLst>
    </dgm:pt>
    <dgm:pt modelId="{752786CF-67B3-4CA4-829E-5ABBA5534B66}" type="pres">
      <dgm:prSet presAssocID="{6CA89D88-EFE3-4A2B-8FFA-85166242AD67}" presName="iconSpace" presStyleCnt="0"/>
      <dgm:spPr/>
    </dgm:pt>
    <dgm:pt modelId="{1B73F235-AABB-41BB-861C-A052043D2D10}" type="pres">
      <dgm:prSet presAssocID="{6CA89D88-EFE3-4A2B-8FFA-85166242AD67}" presName="parTx" presStyleLbl="revTx" presStyleIdx="0" presStyleCnt="8">
        <dgm:presLayoutVars>
          <dgm:chMax val="0"/>
          <dgm:chPref val="0"/>
        </dgm:presLayoutVars>
      </dgm:prSet>
      <dgm:spPr/>
    </dgm:pt>
    <dgm:pt modelId="{BBB4D5C4-77C4-406D-906D-B2EFA217A358}" type="pres">
      <dgm:prSet presAssocID="{6CA89D88-EFE3-4A2B-8FFA-85166242AD67}" presName="txSpace" presStyleCnt="0"/>
      <dgm:spPr/>
    </dgm:pt>
    <dgm:pt modelId="{4A8D27EE-F790-4C56-8856-C0A56B29CEA4}" type="pres">
      <dgm:prSet presAssocID="{6CA89D88-EFE3-4A2B-8FFA-85166242AD67}" presName="desTx" presStyleLbl="revTx" presStyleIdx="1" presStyleCnt="8">
        <dgm:presLayoutVars/>
      </dgm:prSet>
      <dgm:spPr/>
    </dgm:pt>
    <dgm:pt modelId="{5C8690FF-DD75-4CC9-8C6E-166B49DAA2B1}" type="pres">
      <dgm:prSet presAssocID="{0E718260-A33B-4F31-B46B-EBBAA1717F9E}" presName="sibTrans" presStyleCnt="0"/>
      <dgm:spPr/>
    </dgm:pt>
    <dgm:pt modelId="{B9AB39A8-E680-45C1-918C-37AD96E5C8F4}" type="pres">
      <dgm:prSet presAssocID="{9F0807F7-1A3D-4422-8D00-8003A6CB7297}" presName="compNode" presStyleCnt="0"/>
      <dgm:spPr/>
    </dgm:pt>
    <dgm:pt modelId="{13EFBFB5-CB5F-442F-96B4-3FB6B8EAE1CE}" type="pres">
      <dgm:prSet presAssocID="{9F0807F7-1A3D-4422-8D00-8003A6CB729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ardroom"/>
        </a:ext>
      </dgm:extLst>
    </dgm:pt>
    <dgm:pt modelId="{3630F893-2634-4AE7-B603-B49B937695FA}" type="pres">
      <dgm:prSet presAssocID="{9F0807F7-1A3D-4422-8D00-8003A6CB7297}" presName="iconSpace" presStyleCnt="0"/>
      <dgm:spPr/>
    </dgm:pt>
    <dgm:pt modelId="{AC4845D1-89F6-4FB7-B8C6-FCDB70B3B4C9}" type="pres">
      <dgm:prSet presAssocID="{9F0807F7-1A3D-4422-8D00-8003A6CB7297}" presName="parTx" presStyleLbl="revTx" presStyleIdx="2" presStyleCnt="8">
        <dgm:presLayoutVars>
          <dgm:chMax val="0"/>
          <dgm:chPref val="0"/>
        </dgm:presLayoutVars>
      </dgm:prSet>
      <dgm:spPr/>
    </dgm:pt>
    <dgm:pt modelId="{F82F34FF-6D0F-46EF-918B-D940412CE4E7}" type="pres">
      <dgm:prSet presAssocID="{9F0807F7-1A3D-4422-8D00-8003A6CB7297}" presName="txSpace" presStyleCnt="0"/>
      <dgm:spPr/>
    </dgm:pt>
    <dgm:pt modelId="{6687A257-1368-4368-AC3A-6F3DAB67BA2D}" type="pres">
      <dgm:prSet presAssocID="{9F0807F7-1A3D-4422-8D00-8003A6CB7297}" presName="desTx" presStyleLbl="revTx" presStyleIdx="3" presStyleCnt="8">
        <dgm:presLayoutVars/>
      </dgm:prSet>
      <dgm:spPr/>
    </dgm:pt>
    <dgm:pt modelId="{A3B7F815-6354-44CB-BAE9-CA75F599FA09}" type="pres">
      <dgm:prSet presAssocID="{D292BA1E-FE9F-4B40-B4DD-39802EBA5A88}" presName="sibTrans" presStyleCnt="0"/>
      <dgm:spPr/>
    </dgm:pt>
    <dgm:pt modelId="{3D1E8DAC-BE09-4FB8-9970-B4BFCDAA0DFF}" type="pres">
      <dgm:prSet presAssocID="{D8AA3BF7-7DA3-48F0-AAE7-1532A135A470}" presName="compNode" presStyleCnt="0"/>
      <dgm:spPr/>
    </dgm:pt>
    <dgm:pt modelId="{45B91274-E22C-43C7-B86F-95623B3F8A6B}" type="pres">
      <dgm:prSet presAssocID="{D8AA3BF7-7DA3-48F0-AAE7-1532A135A47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4A529292-3237-4C9A-899C-EB019CE56F27}" type="pres">
      <dgm:prSet presAssocID="{D8AA3BF7-7DA3-48F0-AAE7-1532A135A470}" presName="iconSpace" presStyleCnt="0"/>
      <dgm:spPr/>
    </dgm:pt>
    <dgm:pt modelId="{2AB13C4E-59B3-4B43-AAF3-6E2B75CDD9C7}" type="pres">
      <dgm:prSet presAssocID="{D8AA3BF7-7DA3-48F0-AAE7-1532A135A470}" presName="parTx" presStyleLbl="revTx" presStyleIdx="4" presStyleCnt="8">
        <dgm:presLayoutVars>
          <dgm:chMax val="0"/>
          <dgm:chPref val="0"/>
        </dgm:presLayoutVars>
      </dgm:prSet>
      <dgm:spPr/>
    </dgm:pt>
    <dgm:pt modelId="{92916FCE-2088-4440-BFB6-5BBF71F517AA}" type="pres">
      <dgm:prSet presAssocID="{D8AA3BF7-7DA3-48F0-AAE7-1532A135A470}" presName="txSpace" presStyleCnt="0"/>
      <dgm:spPr/>
    </dgm:pt>
    <dgm:pt modelId="{CBAE00C6-CACB-4DBE-91F3-6D3BC0D8D25E}" type="pres">
      <dgm:prSet presAssocID="{D8AA3BF7-7DA3-48F0-AAE7-1532A135A470}" presName="desTx" presStyleLbl="revTx" presStyleIdx="5" presStyleCnt="8">
        <dgm:presLayoutVars/>
      </dgm:prSet>
      <dgm:spPr/>
    </dgm:pt>
    <dgm:pt modelId="{FEEA74B7-3074-4024-AFFB-666A1A50EFFD}" type="pres">
      <dgm:prSet presAssocID="{04073539-9B45-463D-87BF-9456F72D3BB5}" presName="sibTrans" presStyleCnt="0"/>
      <dgm:spPr/>
    </dgm:pt>
    <dgm:pt modelId="{BB42B8CF-C2BB-485C-AF0C-5DEDD8BE5513}" type="pres">
      <dgm:prSet presAssocID="{C12A338D-F1AF-4A04-B8C5-3A94A0A490A8}" presName="compNode" presStyleCnt="0"/>
      <dgm:spPr/>
    </dgm:pt>
    <dgm:pt modelId="{085ED39A-B3AB-4EB9-8086-EA2E7C673A02}" type="pres">
      <dgm:prSet presAssocID="{C12A338D-F1AF-4A04-B8C5-3A94A0A490A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nnis"/>
        </a:ext>
      </dgm:extLst>
    </dgm:pt>
    <dgm:pt modelId="{BA7DE770-3DAC-4DA5-9050-7B686566CB37}" type="pres">
      <dgm:prSet presAssocID="{C12A338D-F1AF-4A04-B8C5-3A94A0A490A8}" presName="iconSpace" presStyleCnt="0"/>
      <dgm:spPr/>
    </dgm:pt>
    <dgm:pt modelId="{291B9017-A1EE-462E-898F-51A3245F3136}" type="pres">
      <dgm:prSet presAssocID="{C12A338D-F1AF-4A04-B8C5-3A94A0A490A8}" presName="parTx" presStyleLbl="revTx" presStyleIdx="6" presStyleCnt="8">
        <dgm:presLayoutVars>
          <dgm:chMax val="0"/>
          <dgm:chPref val="0"/>
        </dgm:presLayoutVars>
      </dgm:prSet>
      <dgm:spPr/>
    </dgm:pt>
    <dgm:pt modelId="{86F18112-B239-4572-A6E9-27B3387D6C6C}" type="pres">
      <dgm:prSet presAssocID="{C12A338D-F1AF-4A04-B8C5-3A94A0A490A8}" presName="txSpace" presStyleCnt="0"/>
      <dgm:spPr/>
    </dgm:pt>
    <dgm:pt modelId="{F5485B21-9351-4330-A16A-AEAB6D7574B7}" type="pres">
      <dgm:prSet presAssocID="{C12A338D-F1AF-4A04-B8C5-3A94A0A490A8}" presName="desTx" presStyleLbl="revTx" presStyleIdx="7" presStyleCnt="8">
        <dgm:presLayoutVars/>
      </dgm:prSet>
      <dgm:spPr/>
    </dgm:pt>
  </dgm:ptLst>
  <dgm:cxnLst>
    <dgm:cxn modelId="{2D3B7102-88B5-484C-AF4C-4C681431586F}" srcId="{EA5972A5-15C0-47C0-8F7C-226F959742B3}" destId="{7D7A97A9-DD0D-461A-9623-C3937C04EC91}" srcOrd="1" destOrd="0" parTransId="{ACC0BA9A-D834-4A43-8DFE-ED7BCA969D6B}" sibTransId="{4ECFF0D7-52B7-4EAF-A4BF-8D771DC4E5D9}"/>
    <dgm:cxn modelId="{7C828D03-CCEC-4397-8061-40D39BE5E708}" type="presOf" srcId="{D8AA3BF7-7DA3-48F0-AAE7-1532A135A470}" destId="{2AB13C4E-59B3-4B43-AAF3-6E2B75CDD9C7}" srcOrd="0" destOrd="0" presId="urn:microsoft.com/office/officeart/2018/5/layout/CenteredIconLabelDescriptionList"/>
    <dgm:cxn modelId="{A2E04D08-DEF8-4D2D-9296-100A93E779D6}" type="presOf" srcId="{A963F205-B70C-4F29-ACE0-16B5717E2621}" destId="{6687A257-1368-4368-AC3A-6F3DAB67BA2D}" srcOrd="0" destOrd="1" presId="urn:microsoft.com/office/officeart/2018/5/layout/CenteredIconLabelDescriptionList"/>
    <dgm:cxn modelId="{9563551C-A61F-42E9-BD0D-50F2B40C9F1B}" srcId="{142F5B34-BDD7-4082-833D-2CF519298B04}" destId="{C12A338D-F1AF-4A04-B8C5-3A94A0A490A8}" srcOrd="3" destOrd="0" parTransId="{0F9BBDCE-184D-4344-B932-D2CE18CA90F1}" sibTransId="{E69A1387-1E17-46DE-8C2F-0549F01F9187}"/>
    <dgm:cxn modelId="{DDF0DD24-2962-46C2-8C98-C61E31C19B48}" type="presOf" srcId="{142F5B34-BDD7-4082-833D-2CF519298B04}" destId="{ED02A767-BEDD-4C77-8E2D-FD6E086582E1}" srcOrd="0" destOrd="0" presId="urn:microsoft.com/office/officeart/2018/5/layout/CenteredIconLabelDescriptionList"/>
    <dgm:cxn modelId="{8884B526-9FE3-4359-9544-9E898EE1AFDD}" srcId="{EA5972A5-15C0-47C0-8F7C-226F959742B3}" destId="{06B5CA44-DC26-4E87-A88F-5FA4A2F93739}" srcOrd="2" destOrd="0" parTransId="{6D433303-0E48-49A1-AF4E-34C340A1C9ED}" sibTransId="{A753D866-F154-495C-A453-2C3F6A6F45F2}"/>
    <dgm:cxn modelId="{3234172A-0A10-4DEA-B49D-C82D0ED96681}" type="presOf" srcId="{FEE56301-AAEB-4B6C-9C42-638E84158446}" destId="{4A8D27EE-F790-4C56-8856-C0A56B29CEA4}" srcOrd="0" destOrd="1" presId="urn:microsoft.com/office/officeart/2018/5/layout/CenteredIconLabelDescriptionList"/>
    <dgm:cxn modelId="{2B5C1739-A70E-4D1F-8C35-E2EEF7E2935F}" type="presOf" srcId="{36576D9C-FAB1-469D-95F9-B544420456A6}" destId="{4A8D27EE-F790-4C56-8856-C0A56B29CEA4}" srcOrd="0" destOrd="0" presId="urn:microsoft.com/office/officeart/2018/5/layout/CenteredIconLabelDescriptionList"/>
    <dgm:cxn modelId="{FE2C113F-7366-4BD1-A5F0-FB3B8F693DED}" srcId="{6CA89D88-EFE3-4A2B-8FFA-85166242AD67}" destId="{36576D9C-FAB1-469D-95F9-B544420456A6}" srcOrd="0" destOrd="0" parTransId="{A73B57F3-45CC-4AD1-A44C-FC8CB50E7560}" sibTransId="{06C0B31D-822C-40B0-9623-31E774B1A2CF}"/>
    <dgm:cxn modelId="{E5266A5D-5EDA-4383-8925-2CF867C38F1B}" type="presOf" srcId="{06B5CA44-DC26-4E87-A88F-5FA4A2F93739}" destId="{F5485B21-9351-4330-A16A-AEAB6D7574B7}" srcOrd="0" destOrd="3" presId="urn:microsoft.com/office/officeart/2018/5/layout/CenteredIconLabelDescriptionList"/>
    <dgm:cxn modelId="{497B055E-3934-479C-B1EC-AF1D5A50DAEC}" type="presOf" srcId="{C12A338D-F1AF-4A04-B8C5-3A94A0A490A8}" destId="{291B9017-A1EE-462E-898F-51A3245F3136}" srcOrd="0" destOrd="0" presId="urn:microsoft.com/office/officeart/2018/5/layout/CenteredIconLabelDescriptionList"/>
    <dgm:cxn modelId="{C23E7E60-F615-4744-BD28-7B221B30854C}" srcId="{142F5B34-BDD7-4082-833D-2CF519298B04}" destId="{6CA89D88-EFE3-4A2B-8FFA-85166242AD67}" srcOrd="0" destOrd="0" parTransId="{04A42ECF-3A99-45D9-9639-EC01DF8E1D22}" sibTransId="{0E718260-A33B-4F31-B46B-EBBAA1717F9E}"/>
    <dgm:cxn modelId="{0F8CD743-812E-4054-9664-DACECD180BF9}" srcId="{5768C30C-205B-45BE-A633-47455D109129}" destId="{19AA694F-1284-46D7-9FFE-D3FC25452B31}" srcOrd="0" destOrd="0" parTransId="{4D660639-F81A-46BC-95F2-A0DE67658984}" sibTransId="{D780BE82-6F11-48DB-AA33-47B1D1E38039}"/>
    <dgm:cxn modelId="{B2D9AC69-310A-4ACC-983B-34B90B830D16}" srcId="{EA5972A5-15C0-47C0-8F7C-226F959742B3}" destId="{6E49FA4A-EDB8-4327-AF2B-066D8D5D9935}" srcOrd="0" destOrd="0" parTransId="{96E13242-8F21-4418-AC79-2F8C85A3C040}" sibTransId="{7D6ECD59-F974-4DC1-9161-3B68A8558A26}"/>
    <dgm:cxn modelId="{19B7DB52-E977-4448-B95F-8B799857AECD}" srcId="{D8AA3BF7-7DA3-48F0-AAE7-1532A135A470}" destId="{5768C30C-205B-45BE-A633-47455D109129}" srcOrd="0" destOrd="0" parTransId="{1FF863A8-4E9B-47F8-8DD1-60D6C02E4491}" sibTransId="{4EB6BF2F-D131-4D5C-939C-9CAB4E11FFA7}"/>
    <dgm:cxn modelId="{4CE6FF85-694A-47BB-891D-B33B02B18B0C}" srcId="{12DC323B-D6F3-451F-90A7-FDD6E49B9B99}" destId="{27E62235-FC5A-4643-9566-E99C71DE6C32}" srcOrd="0" destOrd="0" parTransId="{210E94FC-878F-48C6-8CF0-DECF4043176C}" sibTransId="{6477BF79-869D-4597-A472-6F798A6E7E4A}"/>
    <dgm:cxn modelId="{CD92ED88-5198-4A4F-A59E-B4B452275C7B}" srcId="{5768C30C-205B-45BE-A633-47455D109129}" destId="{3FF15DD5-96F9-474C-BFE5-2A949E40F685}" srcOrd="1" destOrd="0" parTransId="{4A547CDB-2965-4BA8-9262-D8EE25EEC5C4}" sibTransId="{91A9096A-C9BD-4ADD-82B6-70EC36EC1078}"/>
    <dgm:cxn modelId="{1294D68A-6529-4F88-A8B4-6E0AC1200C0C}" type="presOf" srcId="{9F0807F7-1A3D-4422-8D00-8003A6CB7297}" destId="{AC4845D1-89F6-4FB7-B8C6-FCDB70B3B4C9}" srcOrd="0" destOrd="0" presId="urn:microsoft.com/office/officeart/2018/5/layout/CenteredIconLabelDescriptionList"/>
    <dgm:cxn modelId="{CD71CD95-672C-4411-A636-538594E0DF12}" type="presOf" srcId="{EA5972A5-15C0-47C0-8F7C-226F959742B3}" destId="{F5485B21-9351-4330-A16A-AEAB6D7574B7}" srcOrd="0" destOrd="0" presId="urn:microsoft.com/office/officeart/2018/5/layout/CenteredIconLabelDescriptionList"/>
    <dgm:cxn modelId="{68BD6D9B-F789-45E4-8A9A-DB3E73F00D26}" type="presOf" srcId="{7D7A97A9-DD0D-461A-9623-C3937C04EC91}" destId="{F5485B21-9351-4330-A16A-AEAB6D7574B7}" srcOrd="0" destOrd="2" presId="urn:microsoft.com/office/officeart/2018/5/layout/CenteredIconLabelDescriptionList"/>
    <dgm:cxn modelId="{3B32F39F-CF28-4E3C-BDB3-5E402E864FC4}" type="presOf" srcId="{19AA694F-1284-46D7-9FFE-D3FC25452B31}" destId="{CBAE00C6-CACB-4DBE-91F3-6D3BC0D8D25E}" srcOrd="0" destOrd="1" presId="urn:microsoft.com/office/officeart/2018/5/layout/CenteredIconLabelDescriptionList"/>
    <dgm:cxn modelId="{C535C1A0-72AE-41B0-ADDA-794151F5509C}" type="presOf" srcId="{3FF15DD5-96F9-474C-BFE5-2A949E40F685}" destId="{CBAE00C6-CACB-4DBE-91F3-6D3BC0D8D25E}" srcOrd="0" destOrd="2" presId="urn:microsoft.com/office/officeart/2018/5/layout/CenteredIconLabelDescriptionList"/>
    <dgm:cxn modelId="{8EA0BCA5-0D48-4E43-B954-3C09F0F2A401}" srcId="{7F535E4F-E07F-4791-986B-4BA2D28253C8}" destId="{A963F205-B70C-4F29-ACE0-16B5717E2621}" srcOrd="0" destOrd="0" parTransId="{17BE1EA1-4E1C-4E73-A0FF-65F9C9ABB210}" sibTransId="{CE3AEBD0-AEDF-43CB-B764-1C2B1F1D142E}"/>
    <dgm:cxn modelId="{89D84AAF-7FE1-4641-82D1-2D8911D6BAF8}" srcId="{6CA89D88-EFE3-4A2B-8FFA-85166242AD67}" destId="{12DC323B-D6F3-451F-90A7-FDD6E49B9B99}" srcOrd="1" destOrd="0" parTransId="{456733B3-BF74-428F-AE22-1304784D508B}" sibTransId="{78B1D38B-02BD-47C9-942F-F7A1C1B3A7D2}"/>
    <dgm:cxn modelId="{911744BD-D887-4C5E-A126-64847C137699}" srcId="{142F5B34-BDD7-4082-833D-2CF519298B04}" destId="{D8AA3BF7-7DA3-48F0-AAE7-1532A135A470}" srcOrd="2" destOrd="0" parTransId="{D75170A7-4677-45EB-8259-6E8F9AEB35FF}" sibTransId="{04073539-9B45-463D-87BF-9456F72D3BB5}"/>
    <dgm:cxn modelId="{EBBFFFBE-A4B8-42A3-9A6A-97ED641B0259}" srcId="{142F5B34-BDD7-4082-833D-2CF519298B04}" destId="{9F0807F7-1A3D-4422-8D00-8003A6CB7297}" srcOrd="1" destOrd="0" parTransId="{B2DAF414-9022-4EC7-9E98-74E08A90C738}" sibTransId="{D292BA1E-FE9F-4B40-B4DD-39802EBA5A88}"/>
    <dgm:cxn modelId="{8A1221C0-CCB2-4B9B-A652-E0E796060925}" type="presOf" srcId="{6E49FA4A-EDB8-4327-AF2B-066D8D5D9935}" destId="{F5485B21-9351-4330-A16A-AEAB6D7574B7}" srcOrd="0" destOrd="1" presId="urn:microsoft.com/office/officeart/2018/5/layout/CenteredIconLabelDescriptionList"/>
    <dgm:cxn modelId="{8B7CBEC9-3D9C-40CE-B112-0338D16D8E4B}" srcId="{36576D9C-FAB1-469D-95F9-B544420456A6}" destId="{FEE56301-AAEB-4B6C-9C42-638E84158446}" srcOrd="0" destOrd="0" parTransId="{1D07E25F-8EB3-4917-B4F5-39E139ED4AC6}" sibTransId="{A8B4AB0D-42C5-4368-9BB3-FE66967FD85A}"/>
    <dgm:cxn modelId="{F8FDD6CC-79C9-41CD-97AC-045D664DCDBD}" type="presOf" srcId="{5768C30C-205B-45BE-A633-47455D109129}" destId="{CBAE00C6-CACB-4DBE-91F3-6D3BC0D8D25E}" srcOrd="0" destOrd="0" presId="urn:microsoft.com/office/officeart/2018/5/layout/CenteredIconLabelDescriptionList"/>
    <dgm:cxn modelId="{395C91D7-E866-41E1-BB44-6D45739E164A}" srcId="{9F0807F7-1A3D-4422-8D00-8003A6CB7297}" destId="{7F535E4F-E07F-4791-986B-4BA2D28253C8}" srcOrd="0" destOrd="0" parTransId="{3BB33403-E3B5-411B-B1EE-F23C9B24CE0E}" sibTransId="{979A1368-8920-4076-9633-2ADEDA30CEE7}"/>
    <dgm:cxn modelId="{E50BE0DB-84B7-453D-88FA-FADF77F30497}" type="presOf" srcId="{27E62235-FC5A-4643-9566-E99C71DE6C32}" destId="{4A8D27EE-F790-4C56-8856-C0A56B29CEA4}" srcOrd="0" destOrd="3" presId="urn:microsoft.com/office/officeart/2018/5/layout/CenteredIconLabelDescriptionList"/>
    <dgm:cxn modelId="{80B2C7E2-01DF-4FF6-8E1D-D02CB4822589}" type="presOf" srcId="{12DC323B-D6F3-451F-90A7-FDD6E49B9B99}" destId="{4A8D27EE-F790-4C56-8856-C0A56B29CEA4}" srcOrd="0" destOrd="2" presId="urn:microsoft.com/office/officeart/2018/5/layout/CenteredIconLabelDescriptionList"/>
    <dgm:cxn modelId="{007866EB-BDF1-4F89-835C-675209C8C760}" srcId="{C12A338D-F1AF-4A04-B8C5-3A94A0A490A8}" destId="{EA5972A5-15C0-47C0-8F7C-226F959742B3}" srcOrd="0" destOrd="0" parTransId="{7BF7E7E2-1F72-47B1-806F-B562500467FE}" sibTransId="{3AA26C39-EA7E-4B73-9D6B-BAD0D7A6E882}"/>
    <dgm:cxn modelId="{8A79D3EB-2E7C-4886-8B5C-E521619C8A89}" type="presOf" srcId="{6CA89D88-EFE3-4A2B-8FFA-85166242AD67}" destId="{1B73F235-AABB-41BB-861C-A052043D2D10}" srcOrd="0" destOrd="0" presId="urn:microsoft.com/office/officeart/2018/5/layout/CenteredIconLabelDescriptionList"/>
    <dgm:cxn modelId="{4FBB80EC-C06E-4CFA-9855-248730602646}" type="presOf" srcId="{7F535E4F-E07F-4791-986B-4BA2D28253C8}" destId="{6687A257-1368-4368-AC3A-6F3DAB67BA2D}" srcOrd="0" destOrd="0" presId="urn:microsoft.com/office/officeart/2018/5/layout/CenteredIconLabelDescriptionList"/>
    <dgm:cxn modelId="{A5A06EB3-2525-4E20-939D-0F844B502F25}" type="presParOf" srcId="{ED02A767-BEDD-4C77-8E2D-FD6E086582E1}" destId="{FEC251B3-7130-44F1-A81E-90BCBA28A26E}" srcOrd="0" destOrd="0" presId="urn:microsoft.com/office/officeart/2018/5/layout/CenteredIconLabelDescriptionList"/>
    <dgm:cxn modelId="{0DCA8163-3901-4F67-90B8-2657506A9B73}" type="presParOf" srcId="{FEC251B3-7130-44F1-A81E-90BCBA28A26E}" destId="{C4E36226-65F8-4510-BC5A-28C72A36B3B8}" srcOrd="0" destOrd="0" presId="urn:microsoft.com/office/officeart/2018/5/layout/CenteredIconLabelDescriptionList"/>
    <dgm:cxn modelId="{1D829EA4-993B-4384-ABAE-C36517A9360C}" type="presParOf" srcId="{FEC251B3-7130-44F1-A81E-90BCBA28A26E}" destId="{752786CF-67B3-4CA4-829E-5ABBA5534B66}" srcOrd="1" destOrd="0" presId="urn:microsoft.com/office/officeart/2018/5/layout/CenteredIconLabelDescriptionList"/>
    <dgm:cxn modelId="{34740EBD-6287-4EBD-9E75-60D91C9DBB12}" type="presParOf" srcId="{FEC251B3-7130-44F1-A81E-90BCBA28A26E}" destId="{1B73F235-AABB-41BB-861C-A052043D2D10}" srcOrd="2" destOrd="0" presId="urn:microsoft.com/office/officeart/2018/5/layout/CenteredIconLabelDescriptionList"/>
    <dgm:cxn modelId="{9404005C-FDBD-4063-8D4B-85C6EDCCC16C}" type="presParOf" srcId="{FEC251B3-7130-44F1-A81E-90BCBA28A26E}" destId="{BBB4D5C4-77C4-406D-906D-B2EFA217A358}" srcOrd="3" destOrd="0" presId="urn:microsoft.com/office/officeart/2018/5/layout/CenteredIconLabelDescriptionList"/>
    <dgm:cxn modelId="{4DE401AE-6B43-45CA-A0DC-7B1269FC770F}" type="presParOf" srcId="{FEC251B3-7130-44F1-A81E-90BCBA28A26E}" destId="{4A8D27EE-F790-4C56-8856-C0A56B29CEA4}" srcOrd="4" destOrd="0" presId="urn:microsoft.com/office/officeart/2018/5/layout/CenteredIconLabelDescriptionList"/>
    <dgm:cxn modelId="{514411C0-9933-408F-AAAE-C53015D39798}" type="presParOf" srcId="{ED02A767-BEDD-4C77-8E2D-FD6E086582E1}" destId="{5C8690FF-DD75-4CC9-8C6E-166B49DAA2B1}" srcOrd="1" destOrd="0" presId="urn:microsoft.com/office/officeart/2018/5/layout/CenteredIconLabelDescriptionList"/>
    <dgm:cxn modelId="{333A868B-A3E2-4F35-BB34-896C1360F5D6}" type="presParOf" srcId="{ED02A767-BEDD-4C77-8E2D-FD6E086582E1}" destId="{B9AB39A8-E680-45C1-918C-37AD96E5C8F4}" srcOrd="2" destOrd="0" presId="urn:microsoft.com/office/officeart/2018/5/layout/CenteredIconLabelDescriptionList"/>
    <dgm:cxn modelId="{21B1FC9E-6969-40D0-9AA4-C4E2B23E26BC}" type="presParOf" srcId="{B9AB39A8-E680-45C1-918C-37AD96E5C8F4}" destId="{13EFBFB5-CB5F-442F-96B4-3FB6B8EAE1CE}" srcOrd="0" destOrd="0" presId="urn:microsoft.com/office/officeart/2018/5/layout/CenteredIconLabelDescriptionList"/>
    <dgm:cxn modelId="{399F66B8-8D65-4B9D-AAC5-AB313E0E52B9}" type="presParOf" srcId="{B9AB39A8-E680-45C1-918C-37AD96E5C8F4}" destId="{3630F893-2634-4AE7-B603-B49B937695FA}" srcOrd="1" destOrd="0" presId="urn:microsoft.com/office/officeart/2018/5/layout/CenteredIconLabelDescriptionList"/>
    <dgm:cxn modelId="{26C8114B-B3BC-4ED2-9441-B795D5470784}" type="presParOf" srcId="{B9AB39A8-E680-45C1-918C-37AD96E5C8F4}" destId="{AC4845D1-89F6-4FB7-B8C6-FCDB70B3B4C9}" srcOrd="2" destOrd="0" presId="urn:microsoft.com/office/officeart/2018/5/layout/CenteredIconLabelDescriptionList"/>
    <dgm:cxn modelId="{42A6A644-AAF4-40FB-BCCA-D7A5B5EBFDE7}" type="presParOf" srcId="{B9AB39A8-E680-45C1-918C-37AD96E5C8F4}" destId="{F82F34FF-6D0F-46EF-918B-D940412CE4E7}" srcOrd="3" destOrd="0" presId="urn:microsoft.com/office/officeart/2018/5/layout/CenteredIconLabelDescriptionList"/>
    <dgm:cxn modelId="{9742AD22-701A-4544-A558-511D03A3941F}" type="presParOf" srcId="{B9AB39A8-E680-45C1-918C-37AD96E5C8F4}" destId="{6687A257-1368-4368-AC3A-6F3DAB67BA2D}" srcOrd="4" destOrd="0" presId="urn:microsoft.com/office/officeart/2018/5/layout/CenteredIconLabelDescriptionList"/>
    <dgm:cxn modelId="{2A48014D-8163-4A23-8EE2-67C95FBEC106}" type="presParOf" srcId="{ED02A767-BEDD-4C77-8E2D-FD6E086582E1}" destId="{A3B7F815-6354-44CB-BAE9-CA75F599FA09}" srcOrd="3" destOrd="0" presId="urn:microsoft.com/office/officeart/2018/5/layout/CenteredIconLabelDescriptionList"/>
    <dgm:cxn modelId="{5D59F9EF-8FFE-4DF2-9985-248C469709AC}" type="presParOf" srcId="{ED02A767-BEDD-4C77-8E2D-FD6E086582E1}" destId="{3D1E8DAC-BE09-4FB8-9970-B4BFCDAA0DFF}" srcOrd="4" destOrd="0" presId="urn:microsoft.com/office/officeart/2018/5/layout/CenteredIconLabelDescriptionList"/>
    <dgm:cxn modelId="{E3CF1CFD-E688-4ECA-904B-A7BDCCCDA0A5}" type="presParOf" srcId="{3D1E8DAC-BE09-4FB8-9970-B4BFCDAA0DFF}" destId="{45B91274-E22C-43C7-B86F-95623B3F8A6B}" srcOrd="0" destOrd="0" presId="urn:microsoft.com/office/officeart/2018/5/layout/CenteredIconLabelDescriptionList"/>
    <dgm:cxn modelId="{D37BB842-B6DA-46DD-B712-632FD115FC51}" type="presParOf" srcId="{3D1E8DAC-BE09-4FB8-9970-B4BFCDAA0DFF}" destId="{4A529292-3237-4C9A-899C-EB019CE56F27}" srcOrd="1" destOrd="0" presId="urn:microsoft.com/office/officeart/2018/5/layout/CenteredIconLabelDescriptionList"/>
    <dgm:cxn modelId="{8DF4C6FE-C41C-40A4-8DDE-6EACD302C593}" type="presParOf" srcId="{3D1E8DAC-BE09-4FB8-9970-B4BFCDAA0DFF}" destId="{2AB13C4E-59B3-4B43-AAF3-6E2B75CDD9C7}" srcOrd="2" destOrd="0" presId="urn:microsoft.com/office/officeart/2018/5/layout/CenteredIconLabelDescriptionList"/>
    <dgm:cxn modelId="{4CBCE22D-ADBE-47C7-A6AD-272DF64109E7}" type="presParOf" srcId="{3D1E8DAC-BE09-4FB8-9970-B4BFCDAA0DFF}" destId="{92916FCE-2088-4440-BFB6-5BBF71F517AA}" srcOrd="3" destOrd="0" presId="urn:microsoft.com/office/officeart/2018/5/layout/CenteredIconLabelDescriptionList"/>
    <dgm:cxn modelId="{B566A1B2-651F-4A24-8A8A-01CED0426DF9}" type="presParOf" srcId="{3D1E8DAC-BE09-4FB8-9970-B4BFCDAA0DFF}" destId="{CBAE00C6-CACB-4DBE-91F3-6D3BC0D8D25E}" srcOrd="4" destOrd="0" presId="urn:microsoft.com/office/officeart/2018/5/layout/CenteredIconLabelDescriptionList"/>
    <dgm:cxn modelId="{58AAE724-B800-4D42-8862-6D8E2ADC0013}" type="presParOf" srcId="{ED02A767-BEDD-4C77-8E2D-FD6E086582E1}" destId="{FEEA74B7-3074-4024-AFFB-666A1A50EFFD}" srcOrd="5" destOrd="0" presId="urn:microsoft.com/office/officeart/2018/5/layout/CenteredIconLabelDescriptionList"/>
    <dgm:cxn modelId="{D09B0589-AF16-49AE-9F67-BAE8D6047571}" type="presParOf" srcId="{ED02A767-BEDD-4C77-8E2D-FD6E086582E1}" destId="{BB42B8CF-C2BB-485C-AF0C-5DEDD8BE5513}" srcOrd="6" destOrd="0" presId="urn:microsoft.com/office/officeart/2018/5/layout/CenteredIconLabelDescriptionList"/>
    <dgm:cxn modelId="{89384F4E-E128-4C54-9411-89020899643F}" type="presParOf" srcId="{BB42B8CF-C2BB-485C-AF0C-5DEDD8BE5513}" destId="{085ED39A-B3AB-4EB9-8086-EA2E7C673A02}" srcOrd="0" destOrd="0" presId="urn:microsoft.com/office/officeart/2018/5/layout/CenteredIconLabelDescriptionList"/>
    <dgm:cxn modelId="{0EB88A2D-1B02-4A78-B9FF-16A8AA725126}" type="presParOf" srcId="{BB42B8CF-C2BB-485C-AF0C-5DEDD8BE5513}" destId="{BA7DE770-3DAC-4DA5-9050-7B686566CB37}" srcOrd="1" destOrd="0" presId="urn:microsoft.com/office/officeart/2018/5/layout/CenteredIconLabelDescriptionList"/>
    <dgm:cxn modelId="{B5392708-91F2-4758-BB33-D07E41CD9891}" type="presParOf" srcId="{BB42B8CF-C2BB-485C-AF0C-5DEDD8BE5513}" destId="{291B9017-A1EE-462E-898F-51A3245F3136}" srcOrd="2" destOrd="0" presId="urn:microsoft.com/office/officeart/2018/5/layout/CenteredIconLabelDescriptionList"/>
    <dgm:cxn modelId="{D02BEE44-A97E-4463-86D4-40C8D86CFE3D}" type="presParOf" srcId="{BB42B8CF-C2BB-485C-AF0C-5DEDD8BE5513}" destId="{86F18112-B239-4572-A6E9-27B3387D6C6C}" srcOrd="3" destOrd="0" presId="urn:microsoft.com/office/officeart/2018/5/layout/CenteredIconLabelDescriptionList"/>
    <dgm:cxn modelId="{AA5DBC3C-F15C-4F9F-83C3-BB4AC9697116}" type="presParOf" srcId="{BB42B8CF-C2BB-485C-AF0C-5DEDD8BE5513}" destId="{F5485B21-9351-4330-A16A-AEAB6D7574B7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9CC4D62-2EDE-4C1F-B43D-9C7DFE27D091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52FE8B54-6042-4A75-A736-6FACF9E9DD69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dirty="0"/>
            <a:t>This path helps you build your skills as a positive communicator and leader. </a:t>
          </a:r>
          <a:endParaRPr lang="en-US" dirty="0"/>
        </a:p>
      </dgm:t>
    </dgm:pt>
    <dgm:pt modelId="{33533FE2-4423-4EA3-B9F5-66B2D8AE39B8}" type="parTrans" cxnId="{23F4C1D0-27F4-4CA7-B534-D8A6D6BEB337}">
      <dgm:prSet/>
      <dgm:spPr/>
      <dgm:t>
        <a:bodyPr/>
        <a:lstStyle/>
        <a:p>
          <a:endParaRPr lang="en-US"/>
        </a:p>
      </dgm:t>
    </dgm:pt>
    <dgm:pt modelId="{6BA572F8-D6BF-448E-8A72-64B59E4234C2}" type="sibTrans" cxnId="{23F4C1D0-27F4-4CA7-B534-D8A6D6BEB33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7A2C429-3193-4197-B504-6D33BBFCE315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dirty="0"/>
            <a:t>The projects on this path focus on understanding and building consensus, contributing to the development of others by coaching and establishing strong public speaking skills. </a:t>
          </a:r>
          <a:endParaRPr lang="en-US" dirty="0"/>
        </a:p>
      </dgm:t>
    </dgm:pt>
    <dgm:pt modelId="{2E2BED8A-F8E2-4A60-B6DB-1547F9E42197}" type="parTrans" cxnId="{CDF5E669-D40B-44A7-9464-8F225FC2A24C}">
      <dgm:prSet/>
      <dgm:spPr/>
      <dgm:t>
        <a:bodyPr/>
        <a:lstStyle/>
        <a:p>
          <a:endParaRPr lang="en-US"/>
        </a:p>
      </dgm:t>
    </dgm:pt>
    <dgm:pt modelId="{198E8DEE-1AF7-4E03-ADA6-5DB01163344E}" type="sibTrans" cxnId="{CDF5E669-D40B-44A7-9464-8F225FC2A24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ADB3CAB-CA7B-4489-BE71-4AFA7120BE44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dirty="0"/>
            <a:t>Each project emphasizes the importance of effective interpersonal communication.</a:t>
          </a:r>
          <a:endParaRPr lang="en-US" dirty="0"/>
        </a:p>
      </dgm:t>
    </dgm:pt>
    <dgm:pt modelId="{BB35067C-67CE-4CC2-B680-C987B44D1207}" type="parTrans" cxnId="{2B977955-14F6-49AF-9FA0-0FCCA2882D6D}">
      <dgm:prSet/>
      <dgm:spPr/>
      <dgm:t>
        <a:bodyPr/>
        <a:lstStyle/>
        <a:p>
          <a:endParaRPr lang="en-US"/>
        </a:p>
      </dgm:t>
    </dgm:pt>
    <dgm:pt modelId="{4B7FCA5B-E50F-4140-9037-C06B22FD44AF}" type="sibTrans" cxnId="{2B977955-14F6-49AF-9FA0-0FCCA2882D6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2E631D2-250E-4676-BA26-AA340B8E9CA8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dirty="0"/>
            <a:t>This path culminates in a “High Performance Leadership” project of your design.</a:t>
          </a:r>
          <a:endParaRPr lang="en-US" dirty="0"/>
        </a:p>
      </dgm:t>
    </dgm:pt>
    <dgm:pt modelId="{30C6986B-AA5F-430B-8BC6-88955FB99DF7}" type="parTrans" cxnId="{41763B27-99C1-4DA4-AC2E-83A67438E4A6}">
      <dgm:prSet/>
      <dgm:spPr/>
      <dgm:t>
        <a:bodyPr/>
        <a:lstStyle/>
        <a:p>
          <a:endParaRPr lang="en-US"/>
        </a:p>
      </dgm:t>
    </dgm:pt>
    <dgm:pt modelId="{469DAB31-6000-4320-9B28-1ED6232045B4}" type="sibTrans" cxnId="{41763B27-99C1-4DA4-AC2E-83A67438E4A6}">
      <dgm:prSet/>
      <dgm:spPr/>
      <dgm:t>
        <a:bodyPr/>
        <a:lstStyle/>
        <a:p>
          <a:endParaRPr lang="en-US"/>
        </a:p>
      </dgm:t>
    </dgm:pt>
    <dgm:pt modelId="{9959FF62-9250-441D-9214-1100F3284E36}" type="pres">
      <dgm:prSet presAssocID="{E9CC4D62-2EDE-4C1F-B43D-9C7DFE27D091}" presName="root" presStyleCnt="0">
        <dgm:presLayoutVars>
          <dgm:dir/>
          <dgm:resizeHandles val="exact"/>
        </dgm:presLayoutVars>
      </dgm:prSet>
      <dgm:spPr/>
    </dgm:pt>
    <dgm:pt modelId="{ADB6607D-5510-40B2-A722-4DCB94476EF0}" type="pres">
      <dgm:prSet presAssocID="{E9CC4D62-2EDE-4C1F-B43D-9C7DFE27D091}" presName="container" presStyleCnt="0">
        <dgm:presLayoutVars>
          <dgm:dir/>
          <dgm:resizeHandles val="exact"/>
        </dgm:presLayoutVars>
      </dgm:prSet>
      <dgm:spPr/>
    </dgm:pt>
    <dgm:pt modelId="{6DFABDC0-2CFD-4130-BCD0-24671CEB593B}" type="pres">
      <dgm:prSet presAssocID="{52FE8B54-6042-4A75-A736-6FACF9E9DD69}" presName="compNode" presStyleCnt="0"/>
      <dgm:spPr/>
    </dgm:pt>
    <dgm:pt modelId="{196239EE-CA44-4B2C-87A9-8C04BCD3BB4E}" type="pres">
      <dgm:prSet presAssocID="{52FE8B54-6042-4A75-A736-6FACF9E9DD69}" presName="iconBgRect" presStyleLbl="bgShp" presStyleIdx="0" presStyleCnt="4"/>
      <dgm:spPr/>
    </dgm:pt>
    <dgm:pt modelId="{CACABE38-74F1-4ABC-A95A-ADBD50FEA631}" type="pres">
      <dgm:prSet presAssocID="{52FE8B54-6042-4A75-A736-6FACF9E9DD6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 Network"/>
        </a:ext>
      </dgm:extLst>
    </dgm:pt>
    <dgm:pt modelId="{F338546D-90A4-4951-9F0D-AE0D80ED414D}" type="pres">
      <dgm:prSet presAssocID="{52FE8B54-6042-4A75-A736-6FACF9E9DD69}" presName="spaceRect" presStyleCnt="0"/>
      <dgm:spPr/>
    </dgm:pt>
    <dgm:pt modelId="{A21CAF35-FD12-4BBF-8319-63BA95689A81}" type="pres">
      <dgm:prSet presAssocID="{52FE8B54-6042-4A75-A736-6FACF9E9DD69}" presName="textRect" presStyleLbl="revTx" presStyleIdx="0" presStyleCnt="4">
        <dgm:presLayoutVars>
          <dgm:chMax val="1"/>
          <dgm:chPref val="1"/>
        </dgm:presLayoutVars>
      </dgm:prSet>
      <dgm:spPr/>
    </dgm:pt>
    <dgm:pt modelId="{CE6CC4ED-4424-468D-A569-7D5E04E5B8E8}" type="pres">
      <dgm:prSet presAssocID="{6BA572F8-D6BF-448E-8A72-64B59E4234C2}" presName="sibTrans" presStyleLbl="sibTrans2D1" presStyleIdx="0" presStyleCnt="0"/>
      <dgm:spPr/>
    </dgm:pt>
    <dgm:pt modelId="{6E2F5675-1FE3-4D5B-8746-8C2F7661066B}" type="pres">
      <dgm:prSet presAssocID="{B7A2C429-3193-4197-B504-6D33BBFCE315}" presName="compNode" presStyleCnt="0"/>
      <dgm:spPr/>
    </dgm:pt>
    <dgm:pt modelId="{F84311DB-75AB-4233-A5EC-A32AB4B3548A}" type="pres">
      <dgm:prSet presAssocID="{B7A2C429-3193-4197-B504-6D33BBFCE315}" presName="iconBgRect" presStyleLbl="bgShp" presStyleIdx="1" presStyleCnt="4"/>
      <dgm:spPr/>
    </dgm:pt>
    <dgm:pt modelId="{D98122AE-9AD7-4C62-AA8B-A3E8985D9C6C}" type="pres">
      <dgm:prSet presAssocID="{B7A2C429-3193-4197-B504-6D33BBFCE31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4B97B1B9-59DE-4A03-AD5A-94F117F2B644}" type="pres">
      <dgm:prSet presAssocID="{B7A2C429-3193-4197-B504-6D33BBFCE315}" presName="spaceRect" presStyleCnt="0"/>
      <dgm:spPr/>
    </dgm:pt>
    <dgm:pt modelId="{07C11524-5AF7-4577-AA63-479AB73442EE}" type="pres">
      <dgm:prSet presAssocID="{B7A2C429-3193-4197-B504-6D33BBFCE315}" presName="textRect" presStyleLbl="revTx" presStyleIdx="1" presStyleCnt="4">
        <dgm:presLayoutVars>
          <dgm:chMax val="1"/>
          <dgm:chPref val="1"/>
        </dgm:presLayoutVars>
      </dgm:prSet>
      <dgm:spPr/>
    </dgm:pt>
    <dgm:pt modelId="{6D01B7F1-04CB-44A2-BB57-EDEC6E3252E4}" type="pres">
      <dgm:prSet presAssocID="{198E8DEE-1AF7-4E03-ADA6-5DB01163344E}" presName="sibTrans" presStyleLbl="sibTrans2D1" presStyleIdx="0" presStyleCnt="0"/>
      <dgm:spPr/>
    </dgm:pt>
    <dgm:pt modelId="{C6261AEE-BA2F-4D4E-81C1-8F41392D22FC}" type="pres">
      <dgm:prSet presAssocID="{BADB3CAB-CA7B-4489-BE71-4AFA7120BE44}" presName="compNode" presStyleCnt="0"/>
      <dgm:spPr/>
    </dgm:pt>
    <dgm:pt modelId="{EE129176-C6C8-477F-94AD-15D98BE3FE07}" type="pres">
      <dgm:prSet presAssocID="{BADB3CAB-CA7B-4489-BE71-4AFA7120BE44}" presName="iconBgRect" presStyleLbl="bgShp" presStyleIdx="2" presStyleCnt="4"/>
      <dgm:spPr/>
    </dgm:pt>
    <dgm:pt modelId="{6A70C479-561E-4703-B5EB-3B922CF7125A}" type="pres">
      <dgm:prSet presAssocID="{BADB3CAB-CA7B-4489-BE71-4AFA7120BE4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DB7029C4-E3E2-48CB-9315-83A6D8009DBC}" type="pres">
      <dgm:prSet presAssocID="{BADB3CAB-CA7B-4489-BE71-4AFA7120BE44}" presName="spaceRect" presStyleCnt="0"/>
      <dgm:spPr/>
    </dgm:pt>
    <dgm:pt modelId="{0513681B-F65B-4B6C-9AE1-4541C90E8AA4}" type="pres">
      <dgm:prSet presAssocID="{BADB3CAB-CA7B-4489-BE71-4AFA7120BE44}" presName="textRect" presStyleLbl="revTx" presStyleIdx="2" presStyleCnt="4">
        <dgm:presLayoutVars>
          <dgm:chMax val="1"/>
          <dgm:chPref val="1"/>
        </dgm:presLayoutVars>
      </dgm:prSet>
      <dgm:spPr/>
    </dgm:pt>
    <dgm:pt modelId="{4AA9E4E4-916A-4ACF-BCFF-26E310A72B86}" type="pres">
      <dgm:prSet presAssocID="{4B7FCA5B-E50F-4140-9037-C06B22FD44AF}" presName="sibTrans" presStyleLbl="sibTrans2D1" presStyleIdx="0" presStyleCnt="0"/>
      <dgm:spPr/>
    </dgm:pt>
    <dgm:pt modelId="{8B143C53-D72F-43D5-8BF3-3ECC7B28BEAC}" type="pres">
      <dgm:prSet presAssocID="{72E631D2-250E-4676-BA26-AA340B8E9CA8}" presName="compNode" presStyleCnt="0"/>
      <dgm:spPr/>
    </dgm:pt>
    <dgm:pt modelId="{559E9D44-3AB3-4360-B4C0-E13B7D9A25E8}" type="pres">
      <dgm:prSet presAssocID="{72E631D2-250E-4676-BA26-AA340B8E9CA8}" presName="iconBgRect" presStyleLbl="bgShp" presStyleIdx="3" presStyleCnt="4"/>
      <dgm:spPr/>
    </dgm:pt>
    <dgm:pt modelId="{B5F3E7D4-CF9A-47E4-A1DA-104C5DED1C32}" type="pres">
      <dgm:prSet presAssocID="{72E631D2-250E-4676-BA26-AA340B8E9CA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reworks"/>
        </a:ext>
      </dgm:extLst>
    </dgm:pt>
    <dgm:pt modelId="{5768D79A-44AA-4967-B8E1-40DB45A39267}" type="pres">
      <dgm:prSet presAssocID="{72E631D2-250E-4676-BA26-AA340B8E9CA8}" presName="spaceRect" presStyleCnt="0"/>
      <dgm:spPr/>
    </dgm:pt>
    <dgm:pt modelId="{61952896-64CE-4E16-9091-BA9FAB4A329F}" type="pres">
      <dgm:prSet presAssocID="{72E631D2-250E-4676-BA26-AA340B8E9CA8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DCEA7816-14FB-45DF-80F5-8F90E1A0D752}" type="presOf" srcId="{72E631D2-250E-4676-BA26-AA340B8E9CA8}" destId="{61952896-64CE-4E16-9091-BA9FAB4A329F}" srcOrd="0" destOrd="0" presId="urn:microsoft.com/office/officeart/2018/2/layout/IconCircleList"/>
    <dgm:cxn modelId="{41763B27-99C1-4DA4-AC2E-83A67438E4A6}" srcId="{E9CC4D62-2EDE-4C1F-B43D-9C7DFE27D091}" destId="{72E631D2-250E-4676-BA26-AA340B8E9CA8}" srcOrd="3" destOrd="0" parTransId="{30C6986B-AA5F-430B-8BC6-88955FB99DF7}" sibTransId="{469DAB31-6000-4320-9B28-1ED6232045B4}"/>
    <dgm:cxn modelId="{77D04835-4458-47B7-B02D-E8C29A1B2988}" type="presOf" srcId="{198E8DEE-1AF7-4E03-ADA6-5DB01163344E}" destId="{6D01B7F1-04CB-44A2-BB57-EDEC6E3252E4}" srcOrd="0" destOrd="0" presId="urn:microsoft.com/office/officeart/2018/2/layout/IconCircleList"/>
    <dgm:cxn modelId="{0AA8AD48-E7E4-4FEB-BDAD-C14ABBEF3269}" type="presOf" srcId="{4B7FCA5B-E50F-4140-9037-C06B22FD44AF}" destId="{4AA9E4E4-916A-4ACF-BCFF-26E310A72B86}" srcOrd="0" destOrd="0" presId="urn:microsoft.com/office/officeart/2018/2/layout/IconCircleList"/>
    <dgm:cxn modelId="{CDF5E669-D40B-44A7-9464-8F225FC2A24C}" srcId="{E9CC4D62-2EDE-4C1F-B43D-9C7DFE27D091}" destId="{B7A2C429-3193-4197-B504-6D33BBFCE315}" srcOrd="1" destOrd="0" parTransId="{2E2BED8A-F8E2-4A60-B6DB-1547F9E42197}" sibTransId="{198E8DEE-1AF7-4E03-ADA6-5DB01163344E}"/>
    <dgm:cxn modelId="{4F5A364A-384E-44CC-AA72-7E9BC8180648}" type="presOf" srcId="{B7A2C429-3193-4197-B504-6D33BBFCE315}" destId="{07C11524-5AF7-4577-AA63-479AB73442EE}" srcOrd="0" destOrd="0" presId="urn:microsoft.com/office/officeart/2018/2/layout/IconCircleList"/>
    <dgm:cxn modelId="{2B977955-14F6-49AF-9FA0-0FCCA2882D6D}" srcId="{E9CC4D62-2EDE-4C1F-B43D-9C7DFE27D091}" destId="{BADB3CAB-CA7B-4489-BE71-4AFA7120BE44}" srcOrd="2" destOrd="0" parTransId="{BB35067C-67CE-4CC2-B680-C987B44D1207}" sibTransId="{4B7FCA5B-E50F-4140-9037-C06B22FD44AF}"/>
    <dgm:cxn modelId="{8317018E-8766-496C-A50D-FFDFF2A4F5FC}" type="presOf" srcId="{E9CC4D62-2EDE-4C1F-B43D-9C7DFE27D091}" destId="{9959FF62-9250-441D-9214-1100F3284E36}" srcOrd="0" destOrd="0" presId="urn:microsoft.com/office/officeart/2018/2/layout/IconCircleList"/>
    <dgm:cxn modelId="{2B91D09D-F970-4D85-A1DC-C81CE2DE015E}" type="presOf" srcId="{BADB3CAB-CA7B-4489-BE71-4AFA7120BE44}" destId="{0513681B-F65B-4B6C-9AE1-4541C90E8AA4}" srcOrd="0" destOrd="0" presId="urn:microsoft.com/office/officeart/2018/2/layout/IconCircleList"/>
    <dgm:cxn modelId="{D6B4FA9F-ED11-470C-85A1-E0C81588687D}" type="presOf" srcId="{6BA572F8-D6BF-448E-8A72-64B59E4234C2}" destId="{CE6CC4ED-4424-468D-A569-7D5E04E5B8E8}" srcOrd="0" destOrd="0" presId="urn:microsoft.com/office/officeart/2018/2/layout/IconCircleList"/>
    <dgm:cxn modelId="{272F8DA7-7564-4F09-BA80-F3565980319D}" type="presOf" srcId="{52FE8B54-6042-4A75-A736-6FACF9E9DD69}" destId="{A21CAF35-FD12-4BBF-8319-63BA95689A81}" srcOrd="0" destOrd="0" presId="urn:microsoft.com/office/officeart/2018/2/layout/IconCircleList"/>
    <dgm:cxn modelId="{23F4C1D0-27F4-4CA7-B534-D8A6D6BEB337}" srcId="{E9CC4D62-2EDE-4C1F-B43D-9C7DFE27D091}" destId="{52FE8B54-6042-4A75-A736-6FACF9E9DD69}" srcOrd="0" destOrd="0" parTransId="{33533FE2-4423-4EA3-B9F5-66B2D8AE39B8}" sibTransId="{6BA572F8-D6BF-448E-8A72-64B59E4234C2}"/>
    <dgm:cxn modelId="{EA0EBA2F-C395-4D16-B6E7-188BFA935827}" type="presParOf" srcId="{9959FF62-9250-441D-9214-1100F3284E36}" destId="{ADB6607D-5510-40B2-A722-4DCB94476EF0}" srcOrd="0" destOrd="0" presId="urn:microsoft.com/office/officeart/2018/2/layout/IconCircleList"/>
    <dgm:cxn modelId="{4D07A601-B8C8-48EF-A026-9085262403E7}" type="presParOf" srcId="{ADB6607D-5510-40B2-A722-4DCB94476EF0}" destId="{6DFABDC0-2CFD-4130-BCD0-24671CEB593B}" srcOrd="0" destOrd="0" presId="urn:microsoft.com/office/officeart/2018/2/layout/IconCircleList"/>
    <dgm:cxn modelId="{0CA48236-6EB1-4A52-B12F-7EF3050E8CD5}" type="presParOf" srcId="{6DFABDC0-2CFD-4130-BCD0-24671CEB593B}" destId="{196239EE-CA44-4B2C-87A9-8C04BCD3BB4E}" srcOrd="0" destOrd="0" presId="urn:microsoft.com/office/officeart/2018/2/layout/IconCircleList"/>
    <dgm:cxn modelId="{CE209FE6-9B16-49BF-9C78-1D0737DC0629}" type="presParOf" srcId="{6DFABDC0-2CFD-4130-BCD0-24671CEB593B}" destId="{CACABE38-74F1-4ABC-A95A-ADBD50FEA631}" srcOrd="1" destOrd="0" presId="urn:microsoft.com/office/officeart/2018/2/layout/IconCircleList"/>
    <dgm:cxn modelId="{389B260E-6F1D-467D-9FB9-E3AE6A1C9310}" type="presParOf" srcId="{6DFABDC0-2CFD-4130-BCD0-24671CEB593B}" destId="{F338546D-90A4-4951-9F0D-AE0D80ED414D}" srcOrd="2" destOrd="0" presId="urn:microsoft.com/office/officeart/2018/2/layout/IconCircleList"/>
    <dgm:cxn modelId="{547D6B67-DD0E-4528-99ED-0890E70E5601}" type="presParOf" srcId="{6DFABDC0-2CFD-4130-BCD0-24671CEB593B}" destId="{A21CAF35-FD12-4BBF-8319-63BA95689A81}" srcOrd="3" destOrd="0" presId="urn:microsoft.com/office/officeart/2018/2/layout/IconCircleList"/>
    <dgm:cxn modelId="{C9922533-FA27-42EB-B5DA-9DB207C48D04}" type="presParOf" srcId="{ADB6607D-5510-40B2-A722-4DCB94476EF0}" destId="{CE6CC4ED-4424-468D-A569-7D5E04E5B8E8}" srcOrd="1" destOrd="0" presId="urn:microsoft.com/office/officeart/2018/2/layout/IconCircleList"/>
    <dgm:cxn modelId="{74D579EB-7A43-48E4-B2F0-92A43DDA3B55}" type="presParOf" srcId="{ADB6607D-5510-40B2-A722-4DCB94476EF0}" destId="{6E2F5675-1FE3-4D5B-8746-8C2F7661066B}" srcOrd="2" destOrd="0" presId="urn:microsoft.com/office/officeart/2018/2/layout/IconCircleList"/>
    <dgm:cxn modelId="{0841112B-00E5-45DE-8898-9CFE1C42A999}" type="presParOf" srcId="{6E2F5675-1FE3-4D5B-8746-8C2F7661066B}" destId="{F84311DB-75AB-4233-A5EC-A32AB4B3548A}" srcOrd="0" destOrd="0" presId="urn:microsoft.com/office/officeart/2018/2/layout/IconCircleList"/>
    <dgm:cxn modelId="{10B17F62-0E09-449D-A4D6-36EB39023567}" type="presParOf" srcId="{6E2F5675-1FE3-4D5B-8746-8C2F7661066B}" destId="{D98122AE-9AD7-4C62-AA8B-A3E8985D9C6C}" srcOrd="1" destOrd="0" presId="urn:microsoft.com/office/officeart/2018/2/layout/IconCircleList"/>
    <dgm:cxn modelId="{EE2DAEE4-44B9-4506-B32E-A0041F89B49C}" type="presParOf" srcId="{6E2F5675-1FE3-4D5B-8746-8C2F7661066B}" destId="{4B97B1B9-59DE-4A03-AD5A-94F117F2B644}" srcOrd="2" destOrd="0" presId="urn:microsoft.com/office/officeart/2018/2/layout/IconCircleList"/>
    <dgm:cxn modelId="{BB629798-F23C-4F21-9115-D78331EBA831}" type="presParOf" srcId="{6E2F5675-1FE3-4D5B-8746-8C2F7661066B}" destId="{07C11524-5AF7-4577-AA63-479AB73442EE}" srcOrd="3" destOrd="0" presId="urn:microsoft.com/office/officeart/2018/2/layout/IconCircleList"/>
    <dgm:cxn modelId="{3F0647AF-8157-48C4-913C-260D70D27509}" type="presParOf" srcId="{ADB6607D-5510-40B2-A722-4DCB94476EF0}" destId="{6D01B7F1-04CB-44A2-BB57-EDEC6E3252E4}" srcOrd="3" destOrd="0" presId="urn:microsoft.com/office/officeart/2018/2/layout/IconCircleList"/>
    <dgm:cxn modelId="{E39B4B30-BB16-4FEA-B967-56CAD61DC3F9}" type="presParOf" srcId="{ADB6607D-5510-40B2-A722-4DCB94476EF0}" destId="{C6261AEE-BA2F-4D4E-81C1-8F41392D22FC}" srcOrd="4" destOrd="0" presId="urn:microsoft.com/office/officeart/2018/2/layout/IconCircleList"/>
    <dgm:cxn modelId="{E9CEE36D-3806-4E22-9782-C06A8913B776}" type="presParOf" srcId="{C6261AEE-BA2F-4D4E-81C1-8F41392D22FC}" destId="{EE129176-C6C8-477F-94AD-15D98BE3FE07}" srcOrd="0" destOrd="0" presId="urn:microsoft.com/office/officeart/2018/2/layout/IconCircleList"/>
    <dgm:cxn modelId="{A88AF3D8-E7C2-41A6-8108-628BE08EBE3B}" type="presParOf" srcId="{C6261AEE-BA2F-4D4E-81C1-8F41392D22FC}" destId="{6A70C479-561E-4703-B5EB-3B922CF7125A}" srcOrd="1" destOrd="0" presId="urn:microsoft.com/office/officeart/2018/2/layout/IconCircleList"/>
    <dgm:cxn modelId="{CB23DA0A-D8F0-4A52-9584-CE61EEA8FFE1}" type="presParOf" srcId="{C6261AEE-BA2F-4D4E-81C1-8F41392D22FC}" destId="{DB7029C4-E3E2-48CB-9315-83A6D8009DBC}" srcOrd="2" destOrd="0" presId="urn:microsoft.com/office/officeart/2018/2/layout/IconCircleList"/>
    <dgm:cxn modelId="{D99133F2-43F7-4AC9-AE61-378BFBAD4614}" type="presParOf" srcId="{C6261AEE-BA2F-4D4E-81C1-8F41392D22FC}" destId="{0513681B-F65B-4B6C-9AE1-4541C90E8AA4}" srcOrd="3" destOrd="0" presId="urn:microsoft.com/office/officeart/2018/2/layout/IconCircleList"/>
    <dgm:cxn modelId="{095FE28C-6D22-4742-A7B1-6BCBAA015EC5}" type="presParOf" srcId="{ADB6607D-5510-40B2-A722-4DCB94476EF0}" destId="{4AA9E4E4-916A-4ACF-BCFF-26E310A72B86}" srcOrd="5" destOrd="0" presId="urn:microsoft.com/office/officeart/2018/2/layout/IconCircleList"/>
    <dgm:cxn modelId="{58C8355E-3B33-4E84-BEE6-89FE7D0C2F0C}" type="presParOf" srcId="{ADB6607D-5510-40B2-A722-4DCB94476EF0}" destId="{8B143C53-D72F-43D5-8BF3-3ECC7B28BEAC}" srcOrd="6" destOrd="0" presId="urn:microsoft.com/office/officeart/2018/2/layout/IconCircleList"/>
    <dgm:cxn modelId="{D5155E7D-FED6-44BC-BE54-AC98C41840BA}" type="presParOf" srcId="{8B143C53-D72F-43D5-8BF3-3ECC7B28BEAC}" destId="{559E9D44-3AB3-4360-B4C0-E13B7D9A25E8}" srcOrd="0" destOrd="0" presId="urn:microsoft.com/office/officeart/2018/2/layout/IconCircleList"/>
    <dgm:cxn modelId="{E6899B6D-4071-4850-BCCA-6028AE368A02}" type="presParOf" srcId="{8B143C53-D72F-43D5-8BF3-3ECC7B28BEAC}" destId="{B5F3E7D4-CF9A-47E4-A1DA-104C5DED1C32}" srcOrd="1" destOrd="0" presId="urn:microsoft.com/office/officeart/2018/2/layout/IconCircleList"/>
    <dgm:cxn modelId="{E6B44E85-9A41-44C6-BCC3-E2ACD29FA1BF}" type="presParOf" srcId="{8B143C53-D72F-43D5-8BF3-3ECC7B28BEAC}" destId="{5768D79A-44AA-4967-B8E1-40DB45A39267}" srcOrd="2" destOrd="0" presId="urn:microsoft.com/office/officeart/2018/2/layout/IconCircleList"/>
    <dgm:cxn modelId="{CDBAC4D3-B648-427C-A992-BF07C1172C00}" type="presParOf" srcId="{8B143C53-D72F-43D5-8BF3-3ECC7B28BEAC}" destId="{61952896-64CE-4E16-9091-BA9FAB4A329F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875C1B8-3D1E-492C-8E66-54F576CBF98B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718A766-826B-4F28-B643-34297B377AFD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AU" dirty="0"/>
            <a:t>Level 2: </a:t>
          </a:r>
          <a:endParaRPr lang="en-US" dirty="0"/>
        </a:p>
      </dgm:t>
    </dgm:pt>
    <dgm:pt modelId="{EA4BEDD5-0DBC-4A7C-A1CA-F68278A33940}" type="parTrans" cxnId="{BCBB495B-C60F-4907-A5E4-5C284D8C453C}">
      <dgm:prSet/>
      <dgm:spPr/>
      <dgm:t>
        <a:bodyPr/>
        <a:lstStyle/>
        <a:p>
          <a:endParaRPr lang="en-US"/>
        </a:p>
      </dgm:t>
    </dgm:pt>
    <dgm:pt modelId="{FF0A4EDC-BA47-4E13-9746-31585A5265B5}" type="sibTrans" cxnId="{BCBB495B-C60F-4907-A5E4-5C284D8C453C}">
      <dgm:prSet/>
      <dgm:spPr/>
      <dgm:t>
        <a:bodyPr/>
        <a:lstStyle/>
        <a:p>
          <a:endParaRPr lang="en-US"/>
        </a:p>
      </dgm:t>
    </dgm:pt>
    <dgm:pt modelId="{726BD1AD-57BE-4495-997A-55A4118D0343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b="1" dirty="0"/>
            <a:t>Understanding Your Leadership Style </a:t>
          </a:r>
          <a:endParaRPr lang="en-US" b="1" dirty="0"/>
        </a:p>
      </dgm:t>
    </dgm:pt>
    <dgm:pt modelId="{634FD8EF-A0C0-4135-9900-257A24E97B4F}" type="parTrans" cxnId="{069637DC-F691-4371-A484-177381101DB3}">
      <dgm:prSet/>
      <dgm:spPr/>
      <dgm:t>
        <a:bodyPr/>
        <a:lstStyle/>
        <a:p>
          <a:endParaRPr lang="en-US"/>
        </a:p>
      </dgm:t>
    </dgm:pt>
    <dgm:pt modelId="{0DCBAEFE-4643-4B73-9BCE-6A1F898D49E7}" type="sibTrans" cxnId="{069637DC-F691-4371-A484-177381101DB3}">
      <dgm:prSet/>
      <dgm:spPr/>
      <dgm:t>
        <a:bodyPr/>
        <a:lstStyle/>
        <a:p>
          <a:endParaRPr lang="en-US"/>
        </a:p>
      </dgm:t>
    </dgm:pt>
    <dgm:pt modelId="{5FCE91CB-4251-46A4-9E35-02F5CBE376F0}">
      <dgm:prSet/>
      <dgm:spPr/>
      <dgm:t>
        <a:bodyPr/>
        <a:lstStyle/>
        <a:p>
          <a:r>
            <a:rPr lang="en-AU" dirty="0"/>
            <a:t>A 5- to 7-minute speech</a:t>
          </a:r>
          <a:endParaRPr lang="en-US" dirty="0"/>
        </a:p>
      </dgm:t>
    </dgm:pt>
    <dgm:pt modelId="{A9819C79-5C91-47A4-962F-4A5CFE45AC1B}" type="parTrans" cxnId="{5EA95D3B-376B-40C4-AED9-4DB510C58868}">
      <dgm:prSet/>
      <dgm:spPr/>
      <dgm:t>
        <a:bodyPr/>
        <a:lstStyle/>
        <a:p>
          <a:endParaRPr lang="en-US"/>
        </a:p>
      </dgm:t>
    </dgm:pt>
    <dgm:pt modelId="{2469CB8A-15DB-4866-9B2C-16B188F10232}" type="sibTrans" cxnId="{5EA95D3B-376B-40C4-AED9-4DB510C58868}">
      <dgm:prSet/>
      <dgm:spPr/>
      <dgm:t>
        <a:bodyPr/>
        <a:lstStyle/>
        <a:p>
          <a:endParaRPr lang="en-US"/>
        </a:p>
      </dgm:t>
    </dgm:pt>
    <dgm:pt modelId="{190B3B08-861C-4938-8B79-337FF47035FA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b="1" dirty="0"/>
            <a:t>Understanding Your Communication Style</a:t>
          </a:r>
          <a:endParaRPr lang="en-US" b="1" dirty="0"/>
        </a:p>
      </dgm:t>
    </dgm:pt>
    <dgm:pt modelId="{3E5491A7-D98B-4D96-BD5A-E388E423571C}" type="parTrans" cxnId="{A8B4FA08-E525-4D2C-8489-A9051F676038}">
      <dgm:prSet/>
      <dgm:spPr/>
      <dgm:t>
        <a:bodyPr/>
        <a:lstStyle/>
        <a:p>
          <a:endParaRPr lang="en-US"/>
        </a:p>
      </dgm:t>
    </dgm:pt>
    <dgm:pt modelId="{A01D1E01-ABE0-4607-80F1-E4C4DAE776E2}" type="sibTrans" cxnId="{A8B4FA08-E525-4D2C-8489-A9051F676038}">
      <dgm:prSet/>
      <dgm:spPr/>
      <dgm:t>
        <a:bodyPr/>
        <a:lstStyle/>
        <a:p>
          <a:endParaRPr lang="en-US"/>
        </a:p>
      </dgm:t>
    </dgm:pt>
    <dgm:pt modelId="{0212161A-4B52-4415-8319-3141BCEE69EC}">
      <dgm:prSet/>
      <dgm:spPr/>
      <dgm:t>
        <a:bodyPr/>
        <a:lstStyle/>
        <a:p>
          <a:r>
            <a:rPr lang="en-AU" dirty="0"/>
            <a:t>A 5- to 7-minute speech</a:t>
          </a:r>
          <a:endParaRPr lang="en-US" dirty="0"/>
        </a:p>
      </dgm:t>
    </dgm:pt>
    <dgm:pt modelId="{F013FD81-3018-47F6-8AAD-0832811ACD8A}" type="parTrans" cxnId="{EA9BE40C-D9FE-454E-935D-273AA2196F14}">
      <dgm:prSet/>
      <dgm:spPr/>
      <dgm:t>
        <a:bodyPr/>
        <a:lstStyle/>
        <a:p>
          <a:endParaRPr lang="en-US"/>
        </a:p>
      </dgm:t>
    </dgm:pt>
    <dgm:pt modelId="{382AF419-D497-4D68-989E-A87C1B92778F}" type="sibTrans" cxnId="{EA9BE40C-D9FE-454E-935D-273AA2196F14}">
      <dgm:prSet/>
      <dgm:spPr/>
      <dgm:t>
        <a:bodyPr/>
        <a:lstStyle/>
        <a:p>
          <a:endParaRPr lang="en-US"/>
        </a:p>
      </dgm:t>
    </dgm:pt>
    <dgm:pt modelId="{31B98029-6EC2-47D9-A01B-A5FFA2745D9E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AU" dirty="0"/>
            <a:t>Level 3: </a:t>
          </a:r>
          <a:endParaRPr lang="en-US" dirty="0"/>
        </a:p>
      </dgm:t>
    </dgm:pt>
    <dgm:pt modelId="{95EF4E52-8214-4720-8817-D1751631ABA1}" type="parTrans" cxnId="{D9918E41-3C1B-4311-B5D1-390F2FB2785B}">
      <dgm:prSet/>
      <dgm:spPr/>
      <dgm:t>
        <a:bodyPr/>
        <a:lstStyle/>
        <a:p>
          <a:endParaRPr lang="en-US"/>
        </a:p>
      </dgm:t>
    </dgm:pt>
    <dgm:pt modelId="{0DBFD8E3-5341-4E23-9070-C1A3A715FA6C}" type="sibTrans" cxnId="{D9918E41-3C1B-4311-B5D1-390F2FB2785B}">
      <dgm:prSet/>
      <dgm:spPr/>
      <dgm:t>
        <a:bodyPr/>
        <a:lstStyle/>
        <a:p>
          <a:endParaRPr lang="en-US"/>
        </a:p>
      </dgm:t>
    </dgm:pt>
    <dgm:pt modelId="{90CE685A-8242-46A7-8E7E-7FCF0A241388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b="1" dirty="0"/>
            <a:t>Reaching consensus</a:t>
          </a:r>
          <a:endParaRPr lang="en-US" b="1" dirty="0"/>
        </a:p>
      </dgm:t>
    </dgm:pt>
    <dgm:pt modelId="{33A0134B-5EFC-4805-B9C3-9C884051DA22}" type="parTrans" cxnId="{F26D1B33-56C1-4028-8105-8ECA77BB12BB}">
      <dgm:prSet/>
      <dgm:spPr/>
      <dgm:t>
        <a:bodyPr/>
        <a:lstStyle/>
        <a:p>
          <a:endParaRPr lang="en-US"/>
        </a:p>
      </dgm:t>
    </dgm:pt>
    <dgm:pt modelId="{3D510AA5-AC8D-4BAE-9852-CE312FACE98A}" type="sibTrans" cxnId="{F26D1B33-56C1-4028-8105-8ECA77BB12BB}">
      <dgm:prSet/>
      <dgm:spPr/>
      <dgm:t>
        <a:bodyPr/>
        <a:lstStyle/>
        <a:p>
          <a:endParaRPr lang="en-US"/>
        </a:p>
      </dgm:t>
    </dgm:pt>
    <dgm:pt modelId="{7C23C283-6A96-4B85-A1FE-C3143585A379}">
      <dgm:prSet/>
      <dgm:spPr/>
      <dgm:t>
        <a:bodyPr/>
        <a:lstStyle/>
        <a:p>
          <a:r>
            <a:rPr lang="en-AU" dirty="0">
              <a:solidFill>
                <a:srgbClr val="FF0000"/>
              </a:solidFill>
            </a:rPr>
            <a:t>Leading a non-Toastmasters group toward consensus</a:t>
          </a:r>
          <a:endParaRPr lang="en-US" dirty="0">
            <a:solidFill>
              <a:srgbClr val="FF0000"/>
            </a:solidFill>
          </a:endParaRPr>
        </a:p>
      </dgm:t>
    </dgm:pt>
    <dgm:pt modelId="{59FA7238-D44E-404B-AA9F-8F279377E818}" type="parTrans" cxnId="{497EA914-BA4A-44D5-90E0-2609E66FFE42}">
      <dgm:prSet/>
      <dgm:spPr/>
      <dgm:t>
        <a:bodyPr/>
        <a:lstStyle/>
        <a:p>
          <a:endParaRPr lang="en-US"/>
        </a:p>
      </dgm:t>
    </dgm:pt>
    <dgm:pt modelId="{CD30EA75-F8A6-4A45-A50D-AA698F210926}" type="sibTrans" cxnId="{497EA914-BA4A-44D5-90E0-2609E66FFE42}">
      <dgm:prSet/>
      <dgm:spPr/>
      <dgm:t>
        <a:bodyPr/>
        <a:lstStyle/>
        <a:p>
          <a:endParaRPr lang="en-US"/>
        </a:p>
      </dgm:t>
    </dgm:pt>
    <dgm:pt modelId="{3B071B46-810F-4004-9BFB-60B91C2D9257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AU" dirty="0"/>
            <a:t>Level 4: </a:t>
          </a:r>
          <a:endParaRPr lang="en-US" dirty="0"/>
        </a:p>
      </dgm:t>
    </dgm:pt>
    <dgm:pt modelId="{2753D83C-ADB7-4292-A7C0-18A4192163B8}" type="parTrans" cxnId="{E23094AB-89EA-479E-B52C-9613FDCD92F0}">
      <dgm:prSet/>
      <dgm:spPr/>
      <dgm:t>
        <a:bodyPr/>
        <a:lstStyle/>
        <a:p>
          <a:endParaRPr lang="en-US"/>
        </a:p>
      </dgm:t>
    </dgm:pt>
    <dgm:pt modelId="{6C8B49F0-603A-4993-AF28-4C96479D55A9}" type="sibTrans" cxnId="{E23094AB-89EA-479E-B52C-9613FDCD92F0}">
      <dgm:prSet/>
      <dgm:spPr/>
      <dgm:t>
        <a:bodyPr/>
        <a:lstStyle/>
        <a:p>
          <a:endParaRPr lang="en-US"/>
        </a:p>
      </dgm:t>
    </dgm:pt>
    <dgm:pt modelId="{1963E089-32F1-4A4D-A1F3-F6A5D449349A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b="1" dirty="0"/>
            <a:t>Improvement Through Positive Coaching</a:t>
          </a:r>
          <a:endParaRPr lang="en-US" b="1" dirty="0"/>
        </a:p>
      </dgm:t>
    </dgm:pt>
    <dgm:pt modelId="{83203E36-5445-41B6-940F-A91898B14441}" type="parTrans" cxnId="{168E0D5F-6F14-42B3-90C5-C6B64FB0E3A5}">
      <dgm:prSet/>
      <dgm:spPr/>
      <dgm:t>
        <a:bodyPr/>
        <a:lstStyle/>
        <a:p>
          <a:endParaRPr lang="en-US"/>
        </a:p>
      </dgm:t>
    </dgm:pt>
    <dgm:pt modelId="{C0B1DA46-C4D5-4EAB-9C87-C15A73E05F52}" type="sibTrans" cxnId="{168E0D5F-6F14-42B3-90C5-C6B64FB0E3A5}">
      <dgm:prSet/>
      <dgm:spPr/>
      <dgm:t>
        <a:bodyPr/>
        <a:lstStyle/>
        <a:p>
          <a:endParaRPr lang="en-US"/>
        </a:p>
      </dgm:t>
    </dgm:pt>
    <dgm:pt modelId="{93A1E70F-948A-459F-A2EF-5D5D746A7884}">
      <dgm:prSet/>
      <dgm:spPr/>
      <dgm:t>
        <a:bodyPr/>
        <a:lstStyle/>
        <a:p>
          <a:r>
            <a:rPr lang="en-AU" dirty="0">
              <a:solidFill>
                <a:srgbClr val="FF0000"/>
              </a:solidFill>
            </a:rPr>
            <a:t>Coaching an individual through a project </a:t>
          </a:r>
          <a:endParaRPr lang="en-US" dirty="0">
            <a:solidFill>
              <a:srgbClr val="FF0000"/>
            </a:solidFill>
          </a:endParaRPr>
        </a:p>
      </dgm:t>
    </dgm:pt>
    <dgm:pt modelId="{6C74888A-FECD-40B2-B063-09A32E3FA04E}" type="parTrans" cxnId="{6EA7EFD3-23CE-45A2-B36F-52080736CF89}">
      <dgm:prSet/>
      <dgm:spPr/>
      <dgm:t>
        <a:bodyPr/>
        <a:lstStyle/>
        <a:p>
          <a:endParaRPr lang="en-US"/>
        </a:p>
      </dgm:t>
    </dgm:pt>
    <dgm:pt modelId="{183CABB0-9C9E-4D2E-9292-A7CABD235639}" type="sibTrans" cxnId="{6EA7EFD3-23CE-45A2-B36F-52080736CF89}">
      <dgm:prSet/>
      <dgm:spPr/>
      <dgm:t>
        <a:bodyPr/>
        <a:lstStyle/>
        <a:p>
          <a:endParaRPr lang="en-US"/>
        </a:p>
      </dgm:t>
    </dgm:pt>
    <dgm:pt modelId="{744DE0F6-D2AF-4D7F-8AE9-9F93EBF83D54}">
      <dgm:prSet/>
      <dgm:spPr/>
      <dgm:t>
        <a:bodyPr/>
        <a:lstStyle/>
        <a:p>
          <a:r>
            <a:rPr lang="en-AU" dirty="0"/>
            <a:t>A 5- to 7-minute speech</a:t>
          </a:r>
          <a:endParaRPr lang="en-US" dirty="0"/>
        </a:p>
      </dgm:t>
    </dgm:pt>
    <dgm:pt modelId="{BD2DEB45-5BA0-4282-85B4-5AB99960E166}" type="parTrans" cxnId="{4D868D21-4367-4BA0-837D-EBEBDA735161}">
      <dgm:prSet/>
      <dgm:spPr/>
      <dgm:t>
        <a:bodyPr/>
        <a:lstStyle/>
        <a:p>
          <a:endParaRPr lang="en-US"/>
        </a:p>
      </dgm:t>
    </dgm:pt>
    <dgm:pt modelId="{155D64A0-6992-414A-B898-579CF2EC3046}" type="sibTrans" cxnId="{4D868D21-4367-4BA0-837D-EBEBDA735161}">
      <dgm:prSet/>
      <dgm:spPr/>
      <dgm:t>
        <a:bodyPr/>
        <a:lstStyle/>
        <a:p>
          <a:endParaRPr lang="en-US"/>
        </a:p>
      </dgm:t>
    </dgm:pt>
    <dgm:pt modelId="{FD63D2A9-BE49-4F82-BB04-29BEFA4DD09E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AU" dirty="0"/>
            <a:t>Level 5: </a:t>
          </a:r>
          <a:endParaRPr lang="en-US" dirty="0"/>
        </a:p>
      </dgm:t>
    </dgm:pt>
    <dgm:pt modelId="{BE76B138-13D1-49E1-A784-BE0BEB7242BC}" type="parTrans" cxnId="{38AE36A1-7E8C-48B6-820D-5D3D474C35CE}">
      <dgm:prSet/>
      <dgm:spPr/>
      <dgm:t>
        <a:bodyPr/>
        <a:lstStyle/>
        <a:p>
          <a:endParaRPr lang="en-US"/>
        </a:p>
      </dgm:t>
    </dgm:pt>
    <dgm:pt modelId="{2F1F32F3-3BFC-4111-8B28-776900EC664B}" type="sibTrans" cxnId="{38AE36A1-7E8C-48B6-820D-5D3D474C35CE}">
      <dgm:prSet/>
      <dgm:spPr/>
      <dgm:t>
        <a:bodyPr/>
        <a:lstStyle/>
        <a:p>
          <a:endParaRPr lang="en-US"/>
        </a:p>
      </dgm:t>
    </dgm:pt>
    <dgm:pt modelId="{CAD85CFA-2EC1-4412-BEEC-8CC26D5C8023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b="1" dirty="0"/>
            <a:t>High Performance Leadership</a:t>
          </a:r>
          <a:endParaRPr lang="en-US" b="1" dirty="0"/>
        </a:p>
      </dgm:t>
    </dgm:pt>
    <dgm:pt modelId="{53D23FE3-A2BD-402D-88AE-325423605CF1}" type="parTrans" cxnId="{2931C4A0-5A22-4178-B3EF-D3654E6FD621}">
      <dgm:prSet/>
      <dgm:spPr/>
      <dgm:t>
        <a:bodyPr/>
        <a:lstStyle/>
        <a:p>
          <a:endParaRPr lang="en-US"/>
        </a:p>
      </dgm:t>
    </dgm:pt>
    <dgm:pt modelId="{C1067FAE-8B27-4D5F-A5FE-6F07A5CC00EC}" type="sibTrans" cxnId="{2931C4A0-5A22-4178-B3EF-D3654E6FD621}">
      <dgm:prSet/>
      <dgm:spPr/>
      <dgm:t>
        <a:bodyPr/>
        <a:lstStyle/>
        <a:p>
          <a:endParaRPr lang="en-US"/>
        </a:p>
      </dgm:t>
    </dgm:pt>
    <dgm:pt modelId="{2D64D642-3F49-4A8E-9A1D-4CA3A8DFCE81}">
      <dgm:prSet/>
      <dgm:spPr/>
      <dgm:t>
        <a:bodyPr/>
        <a:lstStyle/>
        <a:p>
          <a:r>
            <a:rPr lang="en-AU" b="1">
              <a:solidFill>
                <a:srgbClr val="FF0000"/>
              </a:solidFill>
            </a:rPr>
            <a:t>Forming and meeting with a guidance committee at least five times</a:t>
          </a:r>
          <a:endParaRPr lang="en-US" dirty="0">
            <a:solidFill>
              <a:srgbClr val="FF0000"/>
            </a:solidFill>
          </a:endParaRPr>
        </a:p>
      </dgm:t>
    </dgm:pt>
    <dgm:pt modelId="{3D8BA2F7-817F-460C-BD71-6BFBAF1D2CCE}" type="parTrans" cxnId="{6A3C670A-21AC-42E5-B182-EB12A7BFBA86}">
      <dgm:prSet/>
      <dgm:spPr/>
      <dgm:t>
        <a:bodyPr/>
        <a:lstStyle/>
        <a:p>
          <a:endParaRPr lang="en-US"/>
        </a:p>
      </dgm:t>
    </dgm:pt>
    <dgm:pt modelId="{03E4F4E9-4DD3-4F73-A73F-17AC2DB50A8D}" type="sibTrans" cxnId="{6A3C670A-21AC-42E5-B182-EB12A7BFBA86}">
      <dgm:prSet/>
      <dgm:spPr/>
      <dgm:t>
        <a:bodyPr/>
        <a:lstStyle/>
        <a:p>
          <a:endParaRPr lang="en-US"/>
        </a:p>
      </dgm:t>
    </dgm:pt>
    <dgm:pt modelId="{44FAA07F-9C34-4CE4-A1CE-99A655955D64}">
      <dgm:prSet/>
      <dgm:spPr/>
      <dgm:t>
        <a:bodyPr/>
        <a:lstStyle/>
        <a:p>
          <a:r>
            <a:rPr lang="en-AU" dirty="0"/>
            <a:t>Two 5- to 7-minute speeches</a:t>
          </a:r>
          <a:endParaRPr lang="en-US" dirty="0"/>
        </a:p>
      </dgm:t>
    </dgm:pt>
    <dgm:pt modelId="{D62EAA50-75E6-43FA-9BC2-D686E3817AB2}" type="parTrans" cxnId="{5A9C5A08-D627-4A31-91C8-3B03F482D324}">
      <dgm:prSet/>
      <dgm:spPr/>
      <dgm:t>
        <a:bodyPr/>
        <a:lstStyle/>
        <a:p>
          <a:endParaRPr lang="en-US"/>
        </a:p>
      </dgm:t>
    </dgm:pt>
    <dgm:pt modelId="{0366D49B-B34C-4B0F-BA56-D93206E6EB3B}" type="sibTrans" cxnId="{5A9C5A08-D627-4A31-91C8-3B03F482D324}">
      <dgm:prSet/>
      <dgm:spPr/>
      <dgm:t>
        <a:bodyPr/>
        <a:lstStyle/>
        <a:p>
          <a:endParaRPr lang="en-US"/>
        </a:p>
      </dgm:t>
    </dgm:pt>
    <dgm:pt modelId="{062CAF4E-1B78-4554-8CB2-D941C25115C5}">
      <dgm:prSet/>
      <dgm:spPr/>
      <dgm:t>
        <a:bodyPr/>
        <a:lstStyle/>
        <a:p>
          <a:r>
            <a:rPr lang="en-AU" dirty="0"/>
            <a:t>A 5- to 7-minute speech</a:t>
          </a:r>
          <a:endParaRPr lang="en-US" dirty="0"/>
        </a:p>
      </dgm:t>
    </dgm:pt>
    <dgm:pt modelId="{6D6B1E2C-994F-43F8-A8A4-9B2B0D2228A2}" type="parTrans" cxnId="{8E562A6C-5C3D-44CA-8114-11F032AA7F98}">
      <dgm:prSet/>
      <dgm:spPr/>
      <dgm:t>
        <a:bodyPr/>
        <a:lstStyle/>
        <a:p>
          <a:endParaRPr lang="en-AU"/>
        </a:p>
      </dgm:t>
    </dgm:pt>
    <dgm:pt modelId="{3E06C502-5BF7-4320-A22B-91278172A19A}" type="sibTrans" cxnId="{8E562A6C-5C3D-44CA-8114-11F032AA7F98}">
      <dgm:prSet/>
      <dgm:spPr/>
      <dgm:t>
        <a:bodyPr/>
        <a:lstStyle/>
        <a:p>
          <a:endParaRPr lang="en-AU"/>
        </a:p>
      </dgm:t>
    </dgm:pt>
    <dgm:pt modelId="{1445E4E7-CB4E-478F-BC07-19B736E89B1A}">
      <dgm:prSet/>
      <dgm:spPr/>
      <dgm:t>
        <a:bodyPr/>
        <a:lstStyle/>
        <a:p>
          <a:r>
            <a:rPr lang="en-US" b="1">
              <a:solidFill>
                <a:srgbClr val="FF0000"/>
              </a:solidFill>
            </a:rPr>
            <a:t>A Project Plan</a:t>
          </a:r>
          <a:endParaRPr lang="en-US" b="1" dirty="0">
            <a:solidFill>
              <a:srgbClr val="FF0000"/>
            </a:solidFill>
          </a:endParaRPr>
        </a:p>
      </dgm:t>
    </dgm:pt>
    <dgm:pt modelId="{00AB59AD-6E0A-4B17-83E7-2AC7C73A91F8}" type="parTrans" cxnId="{58A67A24-F1E3-4471-AE48-22AED6B05EC2}">
      <dgm:prSet/>
      <dgm:spPr/>
      <dgm:t>
        <a:bodyPr/>
        <a:lstStyle/>
        <a:p>
          <a:endParaRPr lang="en-AU"/>
        </a:p>
      </dgm:t>
    </dgm:pt>
    <dgm:pt modelId="{7EBF96AB-E39E-45B9-A38B-59BE9556E115}" type="sibTrans" cxnId="{58A67A24-F1E3-4471-AE48-22AED6B05EC2}">
      <dgm:prSet/>
      <dgm:spPr/>
      <dgm:t>
        <a:bodyPr/>
        <a:lstStyle/>
        <a:p>
          <a:endParaRPr lang="en-AU"/>
        </a:p>
      </dgm:t>
    </dgm:pt>
    <dgm:pt modelId="{50EEE64E-6F86-4DED-A0EC-97C7028B7E6D}">
      <dgm:prSet/>
      <dgm:spPr/>
      <dgm:t>
        <a:bodyPr/>
        <a:lstStyle/>
        <a:p>
          <a:r>
            <a:rPr lang="en-US" b="1">
              <a:solidFill>
                <a:srgbClr val="FF0000"/>
              </a:solidFill>
            </a:rPr>
            <a:t>A Vision Plan</a:t>
          </a:r>
          <a:endParaRPr lang="en-US" b="1" dirty="0">
            <a:solidFill>
              <a:srgbClr val="FF0000"/>
            </a:solidFill>
          </a:endParaRPr>
        </a:p>
      </dgm:t>
    </dgm:pt>
    <dgm:pt modelId="{9D68046F-D355-483F-9BA3-8753A4625307}" type="parTrans" cxnId="{89EBC7F6-E935-4269-9D68-164AA9AAFB7D}">
      <dgm:prSet/>
      <dgm:spPr/>
      <dgm:t>
        <a:bodyPr/>
        <a:lstStyle/>
        <a:p>
          <a:endParaRPr lang="en-AU"/>
        </a:p>
      </dgm:t>
    </dgm:pt>
    <dgm:pt modelId="{795254C5-42A5-4587-8CED-EA816B55C2CC}" type="sibTrans" cxnId="{89EBC7F6-E935-4269-9D68-164AA9AAFB7D}">
      <dgm:prSet/>
      <dgm:spPr/>
      <dgm:t>
        <a:bodyPr/>
        <a:lstStyle/>
        <a:p>
          <a:endParaRPr lang="en-AU"/>
        </a:p>
      </dgm:t>
    </dgm:pt>
    <dgm:pt modelId="{544DF1E0-F75B-4AEC-B921-3855A2EBAF51}">
      <dgm:prSet/>
      <dgm:spPr/>
      <dgm:t>
        <a:bodyPr/>
        <a:lstStyle/>
        <a:p>
          <a:r>
            <a:rPr lang="en-AU" b="1" dirty="0">
              <a:solidFill>
                <a:srgbClr val="FF0000"/>
              </a:solidFill>
            </a:rPr>
            <a:t>A 360° evaluation</a:t>
          </a:r>
          <a:endParaRPr lang="en-US" b="1" dirty="0">
            <a:solidFill>
              <a:srgbClr val="FF0000"/>
            </a:solidFill>
          </a:endParaRPr>
        </a:p>
      </dgm:t>
    </dgm:pt>
    <dgm:pt modelId="{8997FAF6-1ABD-4358-835F-FA01895C6CAC}" type="parTrans" cxnId="{5424978D-01A6-49B8-A3D8-E4F05F62C0BC}">
      <dgm:prSet/>
      <dgm:spPr/>
      <dgm:t>
        <a:bodyPr/>
        <a:lstStyle/>
        <a:p>
          <a:endParaRPr lang="en-AU"/>
        </a:p>
      </dgm:t>
    </dgm:pt>
    <dgm:pt modelId="{E481DC5E-F8EC-4E71-AAAB-E1481F76499D}" type="sibTrans" cxnId="{5424978D-01A6-49B8-A3D8-E4F05F62C0BC}">
      <dgm:prSet/>
      <dgm:spPr/>
      <dgm:t>
        <a:bodyPr/>
        <a:lstStyle/>
        <a:p>
          <a:endParaRPr lang="en-AU"/>
        </a:p>
      </dgm:t>
    </dgm:pt>
    <dgm:pt modelId="{EF9A1AEC-BE51-42AE-B9FF-3D19357210D7}" type="pres">
      <dgm:prSet presAssocID="{1875C1B8-3D1E-492C-8E66-54F576CBF98B}" presName="root" presStyleCnt="0">
        <dgm:presLayoutVars>
          <dgm:dir/>
          <dgm:resizeHandles val="exact"/>
        </dgm:presLayoutVars>
      </dgm:prSet>
      <dgm:spPr/>
    </dgm:pt>
    <dgm:pt modelId="{3E0B3EA6-0F7A-4534-8102-648DEACDEF3B}" type="pres">
      <dgm:prSet presAssocID="{0718A766-826B-4F28-B643-34297B377AFD}" presName="compNode" presStyleCnt="0"/>
      <dgm:spPr/>
    </dgm:pt>
    <dgm:pt modelId="{4201B45A-A4AB-44C6-B9EA-666C7FF91B9A}" type="pres">
      <dgm:prSet presAssocID="{0718A766-826B-4F28-B643-34297B377AF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43DB14C2-39C8-4038-820C-1CE103F5EC90}" type="pres">
      <dgm:prSet presAssocID="{0718A766-826B-4F28-B643-34297B377AFD}" presName="iconSpace" presStyleCnt="0"/>
      <dgm:spPr/>
    </dgm:pt>
    <dgm:pt modelId="{97CDACE5-BAD6-4B7A-A2CE-7AD12DB5B5D6}" type="pres">
      <dgm:prSet presAssocID="{0718A766-826B-4F28-B643-34297B377AFD}" presName="parTx" presStyleLbl="revTx" presStyleIdx="0" presStyleCnt="8">
        <dgm:presLayoutVars>
          <dgm:chMax val="0"/>
          <dgm:chPref val="0"/>
        </dgm:presLayoutVars>
      </dgm:prSet>
      <dgm:spPr/>
    </dgm:pt>
    <dgm:pt modelId="{47A2107B-893C-4E1E-BE31-4302E6A4C14D}" type="pres">
      <dgm:prSet presAssocID="{0718A766-826B-4F28-B643-34297B377AFD}" presName="txSpace" presStyleCnt="0"/>
      <dgm:spPr/>
    </dgm:pt>
    <dgm:pt modelId="{D0464B1D-736A-4873-904E-47BA667870D6}" type="pres">
      <dgm:prSet presAssocID="{0718A766-826B-4F28-B643-34297B377AFD}" presName="desTx" presStyleLbl="revTx" presStyleIdx="1" presStyleCnt="8">
        <dgm:presLayoutVars/>
      </dgm:prSet>
      <dgm:spPr/>
    </dgm:pt>
    <dgm:pt modelId="{B9A12F56-610C-4253-88C8-9E93A8B94111}" type="pres">
      <dgm:prSet presAssocID="{FF0A4EDC-BA47-4E13-9746-31585A5265B5}" presName="sibTrans" presStyleCnt="0"/>
      <dgm:spPr/>
    </dgm:pt>
    <dgm:pt modelId="{CE6FDB0F-E1D7-4E34-933D-7C29598EB3E9}" type="pres">
      <dgm:prSet presAssocID="{31B98029-6EC2-47D9-A01B-A5FFA2745D9E}" presName="compNode" presStyleCnt="0"/>
      <dgm:spPr/>
    </dgm:pt>
    <dgm:pt modelId="{38C02B92-5F94-401F-A734-AF91529DB337}" type="pres">
      <dgm:prSet presAssocID="{31B98029-6EC2-47D9-A01B-A5FFA2745D9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brainstorm"/>
        </a:ext>
      </dgm:extLst>
    </dgm:pt>
    <dgm:pt modelId="{5818DE3D-CE47-46C1-85C2-65E33F9B993D}" type="pres">
      <dgm:prSet presAssocID="{31B98029-6EC2-47D9-A01B-A5FFA2745D9E}" presName="iconSpace" presStyleCnt="0"/>
      <dgm:spPr/>
    </dgm:pt>
    <dgm:pt modelId="{C2239029-D91D-4216-9BBD-9F39B306E1C1}" type="pres">
      <dgm:prSet presAssocID="{31B98029-6EC2-47D9-A01B-A5FFA2745D9E}" presName="parTx" presStyleLbl="revTx" presStyleIdx="2" presStyleCnt="8">
        <dgm:presLayoutVars>
          <dgm:chMax val="0"/>
          <dgm:chPref val="0"/>
        </dgm:presLayoutVars>
      </dgm:prSet>
      <dgm:spPr/>
    </dgm:pt>
    <dgm:pt modelId="{49BDA360-4218-40DE-8AC4-BE30EFCB633D}" type="pres">
      <dgm:prSet presAssocID="{31B98029-6EC2-47D9-A01B-A5FFA2745D9E}" presName="txSpace" presStyleCnt="0"/>
      <dgm:spPr/>
    </dgm:pt>
    <dgm:pt modelId="{76BCED36-2A71-4E92-A52E-A38FDBD9465D}" type="pres">
      <dgm:prSet presAssocID="{31B98029-6EC2-47D9-A01B-A5FFA2745D9E}" presName="desTx" presStyleLbl="revTx" presStyleIdx="3" presStyleCnt="8">
        <dgm:presLayoutVars/>
      </dgm:prSet>
      <dgm:spPr/>
    </dgm:pt>
    <dgm:pt modelId="{AE54FA22-C81C-41C0-96F6-3A31E1C50B02}" type="pres">
      <dgm:prSet presAssocID="{0DBFD8E3-5341-4E23-9070-C1A3A715FA6C}" presName="sibTrans" presStyleCnt="0"/>
      <dgm:spPr/>
    </dgm:pt>
    <dgm:pt modelId="{3F0A02FA-56BD-406F-A41E-05E967994D45}" type="pres">
      <dgm:prSet presAssocID="{3B071B46-810F-4004-9BFB-60B91C2D9257}" presName="compNode" presStyleCnt="0"/>
      <dgm:spPr/>
    </dgm:pt>
    <dgm:pt modelId="{5F1B83F6-67D8-4374-8FAC-4FCF608B97D3}" type="pres">
      <dgm:prSet presAssocID="{3B071B46-810F-4004-9BFB-60B91C2D925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ymnast - Floor Routine"/>
        </a:ext>
      </dgm:extLst>
    </dgm:pt>
    <dgm:pt modelId="{07D8C62C-1B4A-4A3D-A9FE-51E66B7FBB40}" type="pres">
      <dgm:prSet presAssocID="{3B071B46-810F-4004-9BFB-60B91C2D9257}" presName="iconSpace" presStyleCnt="0"/>
      <dgm:spPr/>
    </dgm:pt>
    <dgm:pt modelId="{AEB3BBDA-9191-42CC-9078-23702495EEF3}" type="pres">
      <dgm:prSet presAssocID="{3B071B46-810F-4004-9BFB-60B91C2D9257}" presName="parTx" presStyleLbl="revTx" presStyleIdx="4" presStyleCnt="8">
        <dgm:presLayoutVars>
          <dgm:chMax val="0"/>
          <dgm:chPref val="0"/>
        </dgm:presLayoutVars>
      </dgm:prSet>
      <dgm:spPr/>
    </dgm:pt>
    <dgm:pt modelId="{230766AC-C84D-4FEA-B033-FCFB1C21B6CD}" type="pres">
      <dgm:prSet presAssocID="{3B071B46-810F-4004-9BFB-60B91C2D9257}" presName="txSpace" presStyleCnt="0"/>
      <dgm:spPr/>
    </dgm:pt>
    <dgm:pt modelId="{0EBCEA65-94AE-4083-8F16-B3E43D232276}" type="pres">
      <dgm:prSet presAssocID="{3B071B46-810F-4004-9BFB-60B91C2D9257}" presName="desTx" presStyleLbl="revTx" presStyleIdx="5" presStyleCnt="8">
        <dgm:presLayoutVars/>
      </dgm:prSet>
      <dgm:spPr/>
    </dgm:pt>
    <dgm:pt modelId="{5661D89A-93B9-4E75-B931-E2F9F60F5580}" type="pres">
      <dgm:prSet presAssocID="{6C8B49F0-603A-4993-AF28-4C96479D55A9}" presName="sibTrans" presStyleCnt="0"/>
      <dgm:spPr/>
    </dgm:pt>
    <dgm:pt modelId="{0B8E3533-5436-4420-9630-71C4D9C4A044}" type="pres">
      <dgm:prSet presAssocID="{FD63D2A9-BE49-4F82-BB04-29BEFA4DD09E}" presName="compNode" presStyleCnt="0"/>
      <dgm:spPr/>
    </dgm:pt>
    <dgm:pt modelId="{A2BD8150-AD87-4E6B-92C9-0113C2521E37}" type="pres">
      <dgm:prSet presAssocID="{FD63D2A9-BE49-4F82-BB04-29BEFA4DD09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9851AC69-9FC4-42A3-9001-845C4905EF62}" type="pres">
      <dgm:prSet presAssocID="{FD63D2A9-BE49-4F82-BB04-29BEFA4DD09E}" presName="iconSpace" presStyleCnt="0"/>
      <dgm:spPr/>
    </dgm:pt>
    <dgm:pt modelId="{E5AD3966-3855-46E7-873B-1C327E17030A}" type="pres">
      <dgm:prSet presAssocID="{FD63D2A9-BE49-4F82-BB04-29BEFA4DD09E}" presName="parTx" presStyleLbl="revTx" presStyleIdx="6" presStyleCnt="8">
        <dgm:presLayoutVars>
          <dgm:chMax val="0"/>
          <dgm:chPref val="0"/>
        </dgm:presLayoutVars>
      </dgm:prSet>
      <dgm:spPr/>
    </dgm:pt>
    <dgm:pt modelId="{209089D8-56F7-4AD6-94A1-3249D8901631}" type="pres">
      <dgm:prSet presAssocID="{FD63D2A9-BE49-4F82-BB04-29BEFA4DD09E}" presName="txSpace" presStyleCnt="0"/>
      <dgm:spPr/>
    </dgm:pt>
    <dgm:pt modelId="{831BBC9B-3FCB-4B10-8B96-F02B23348542}" type="pres">
      <dgm:prSet presAssocID="{FD63D2A9-BE49-4F82-BB04-29BEFA4DD09E}" presName="desTx" presStyleLbl="revTx" presStyleIdx="7" presStyleCnt="8">
        <dgm:presLayoutVars/>
      </dgm:prSet>
      <dgm:spPr/>
    </dgm:pt>
  </dgm:ptLst>
  <dgm:cxnLst>
    <dgm:cxn modelId="{5A9C5A08-D627-4A31-91C8-3B03F482D324}" srcId="{CAD85CFA-2EC1-4412-BEEC-8CC26D5C8023}" destId="{44FAA07F-9C34-4CE4-A1CE-99A655955D64}" srcOrd="4" destOrd="0" parTransId="{D62EAA50-75E6-43FA-9BC2-D686E3817AB2}" sibTransId="{0366D49B-B34C-4B0F-BA56-D93206E6EB3B}"/>
    <dgm:cxn modelId="{A8B4FA08-E525-4D2C-8489-A9051F676038}" srcId="{0718A766-826B-4F28-B643-34297B377AFD}" destId="{190B3B08-861C-4938-8B79-337FF47035FA}" srcOrd="1" destOrd="0" parTransId="{3E5491A7-D98B-4D96-BD5A-E388E423571C}" sibTransId="{A01D1E01-ABE0-4607-80F1-E4C4DAE776E2}"/>
    <dgm:cxn modelId="{6A3C670A-21AC-42E5-B182-EB12A7BFBA86}" srcId="{CAD85CFA-2EC1-4412-BEEC-8CC26D5C8023}" destId="{2D64D642-3F49-4A8E-9A1D-4CA3A8DFCE81}" srcOrd="0" destOrd="0" parTransId="{3D8BA2F7-817F-460C-BD71-6BFBAF1D2CCE}" sibTransId="{03E4F4E9-4DD3-4F73-A73F-17AC2DB50A8D}"/>
    <dgm:cxn modelId="{EA9BE40C-D9FE-454E-935D-273AA2196F14}" srcId="{190B3B08-861C-4938-8B79-337FF47035FA}" destId="{0212161A-4B52-4415-8319-3141BCEE69EC}" srcOrd="0" destOrd="0" parTransId="{F013FD81-3018-47F6-8AAD-0832811ACD8A}" sibTransId="{382AF419-D497-4D68-989E-A87C1B92778F}"/>
    <dgm:cxn modelId="{AEF1570E-DCED-4997-B60E-BA808BA58F14}" type="presOf" srcId="{CAD85CFA-2EC1-4412-BEEC-8CC26D5C8023}" destId="{831BBC9B-3FCB-4B10-8B96-F02B23348542}" srcOrd="0" destOrd="0" presId="urn:microsoft.com/office/officeart/2018/5/layout/CenteredIconLabelDescriptionList"/>
    <dgm:cxn modelId="{FA66740F-7480-4CBE-923D-8150C92CCF0B}" type="presOf" srcId="{0718A766-826B-4F28-B643-34297B377AFD}" destId="{97CDACE5-BAD6-4B7A-A2CE-7AD12DB5B5D6}" srcOrd="0" destOrd="0" presId="urn:microsoft.com/office/officeart/2018/5/layout/CenteredIconLabelDescriptionList"/>
    <dgm:cxn modelId="{497EA914-BA4A-44D5-90E0-2609E66FFE42}" srcId="{90CE685A-8242-46A7-8E7E-7FCF0A241388}" destId="{7C23C283-6A96-4B85-A1FE-C3143585A379}" srcOrd="0" destOrd="0" parTransId="{59FA7238-D44E-404B-AA9F-8F279377E818}" sibTransId="{CD30EA75-F8A6-4A45-A50D-AA698F210926}"/>
    <dgm:cxn modelId="{4D868D21-4367-4BA0-837D-EBEBDA735161}" srcId="{1963E089-32F1-4A4D-A1F3-F6A5D449349A}" destId="{744DE0F6-D2AF-4D7F-8AE9-9F93EBF83D54}" srcOrd="1" destOrd="0" parTransId="{BD2DEB45-5BA0-4282-85B4-5AB99960E166}" sibTransId="{155D64A0-6992-414A-B898-579CF2EC3046}"/>
    <dgm:cxn modelId="{58A67A24-F1E3-4471-AE48-22AED6B05EC2}" srcId="{CAD85CFA-2EC1-4412-BEEC-8CC26D5C8023}" destId="{1445E4E7-CB4E-478F-BC07-19B736E89B1A}" srcOrd="1" destOrd="0" parTransId="{00AB59AD-6E0A-4B17-83E7-2AC7C73A91F8}" sibTransId="{7EBF96AB-E39E-45B9-A38B-59BE9556E115}"/>
    <dgm:cxn modelId="{E8F07931-A5E8-4C1B-9002-3BD554082245}" type="presOf" srcId="{0212161A-4B52-4415-8319-3141BCEE69EC}" destId="{D0464B1D-736A-4873-904E-47BA667870D6}" srcOrd="0" destOrd="3" presId="urn:microsoft.com/office/officeart/2018/5/layout/CenteredIconLabelDescriptionList"/>
    <dgm:cxn modelId="{F26D1B33-56C1-4028-8105-8ECA77BB12BB}" srcId="{31B98029-6EC2-47D9-A01B-A5FFA2745D9E}" destId="{90CE685A-8242-46A7-8E7E-7FCF0A241388}" srcOrd="0" destOrd="0" parTransId="{33A0134B-5EFC-4805-B9C3-9C884051DA22}" sibTransId="{3D510AA5-AC8D-4BAE-9852-CE312FACE98A}"/>
    <dgm:cxn modelId="{2C3A5F36-A6E7-4956-9BA1-3EE464A2BB65}" type="presOf" srcId="{93A1E70F-948A-459F-A2EF-5D5D746A7884}" destId="{0EBCEA65-94AE-4083-8F16-B3E43D232276}" srcOrd="0" destOrd="1" presId="urn:microsoft.com/office/officeart/2018/5/layout/CenteredIconLabelDescriptionList"/>
    <dgm:cxn modelId="{5EA95D3B-376B-40C4-AED9-4DB510C58868}" srcId="{726BD1AD-57BE-4495-997A-55A4118D0343}" destId="{5FCE91CB-4251-46A4-9E35-02F5CBE376F0}" srcOrd="0" destOrd="0" parTransId="{A9819C79-5C91-47A4-962F-4A5CFE45AC1B}" sibTransId="{2469CB8A-15DB-4866-9B2C-16B188F10232}"/>
    <dgm:cxn modelId="{BCBB495B-C60F-4907-A5E4-5C284D8C453C}" srcId="{1875C1B8-3D1E-492C-8E66-54F576CBF98B}" destId="{0718A766-826B-4F28-B643-34297B377AFD}" srcOrd="0" destOrd="0" parTransId="{EA4BEDD5-0DBC-4A7C-A1CA-F68278A33940}" sibTransId="{FF0A4EDC-BA47-4E13-9746-31585A5265B5}"/>
    <dgm:cxn modelId="{168E0D5F-6F14-42B3-90C5-C6B64FB0E3A5}" srcId="{3B071B46-810F-4004-9BFB-60B91C2D9257}" destId="{1963E089-32F1-4A4D-A1F3-F6A5D449349A}" srcOrd="0" destOrd="0" parTransId="{83203E36-5445-41B6-940F-A91898B14441}" sibTransId="{C0B1DA46-C4D5-4EAB-9C87-C15A73E05F52}"/>
    <dgm:cxn modelId="{D9918E41-3C1B-4311-B5D1-390F2FB2785B}" srcId="{1875C1B8-3D1E-492C-8E66-54F576CBF98B}" destId="{31B98029-6EC2-47D9-A01B-A5FFA2745D9E}" srcOrd="1" destOrd="0" parTransId="{95EF4E52-8214-4720-8817-D1751631ABA1}" sibTransId="{0DBFD8E3-5341-4E23-9070-C1A3A715FA6C}"/>
    <dgm:cxn modelId="{D8589A64-04B0-4388-BD29-3885D42ADDE2}" type="presOf" srcId="{FD63D2A9-BE49-4F82-BB04-29BEFA4DD09E}" destId="{E5AD3966-3855-46E7-873B-1C327E17030A}" srcOrd="0" destOrd="0" presId="urn:microsoft.com/office/officeart/2018/5/layout/CenteredIconLabelDescriptionList"/>
    <dgm:cxn modelId="{872F0245-CCD3-423A-95E7-E63E1DC6384F}" type="presOf" srcId="{50EEE64E-6F86-4DED-A0EC-97C7028B7E6D}" destId="{831BBC9B-3FCB-4B10-8B96-F02B23348542}" srcOrd="0" destOrd="3" presId="urn:microsoft.com/office/officeart/2018/5/layout/CenteredIconLabelDescriptionList"/>
    <dgm:cxn modelId="{720DB847-1C7D-4700-9BC3-1A02485C4217}" type="presOf" srcId="{5FCE91CB-4251-46A4-9E35-02F5CBE376F0}" destId="{D0464B1D-736A-4873-904E-47BA667870D6}" srcOrd="0" destOrd="1" presId="urn:microsoft.com/office/officeart/2018/5/layout/CenteredIconLabelDescriptionList"/>
    <dgm:cxn modelId="{8E562A6C-5C3D-44CA-8114-11F032AA7F98}" srcId="{90CE685A-8242-46A7-8E7E-7FCF0A241388}" destId="{062CAF4E-1B78-4554-8CB2-D941C25115C5}" srcOrd="1" destOrd="0" parTransId="{6D6B1E2C-994F-43F8-A8A4-9B2B0D2228A2}" sibTransId="{3E06C502-5BF7-4320-A22B-91278172A19A}"/>
    <dgm:cxn modelId="{D1EF1E54-F6BF-44E4-80D4-14B23E5AFFC3}" type="presOf" srcId="{1445E4E7-CB4E-478F-BC07-19B736E89B1A}" destId="{831BBC9B-3FCB-4B10-8B96-F02B23348542}" srcOrd="0" destOrd="2" presId="urn:microsoft.com/office/officeart/2018/5/layout/CenteredIconLabelDescriptionList"/>
    <dgm:cxn modelId="{1EBCF257-676D-45CF-B25A-B4623D6511C8}" type="presOf" srcId="{062CAF4E-1B78-4554-8CB2-D941C25115C5}" destId="{76BCED36-2A71-4E92-A52E-A38FDBD9465D}" srcOrd="0" destOrd="2" presId="urn:microsoft.com/office/officeart/2018/5/layout/CenteredIconLabelDescriptionList"/>
    <dgm:cxn modelId="{6654C880-A6F0-41AA-A008-072FF6D4C391}" type="presOf" srcId="{31B98029-6EC2-47D9-A01B-A5FFA2745D9E}" destId="{C2239029-D91D-4216-9BBD-9F39B306E1C1}" srcOrd="0" destOrd="0" presId="urn:microsoft.com/office/officeart/2018/5/layout/CenteredIconLabelDescriptionList"/>
    <dgm:cxn modelId="{5424978D-01A6-49B8-A3D8-E4F05F62C0BC}" srcId="{CAD85CFA-2EC1-4412-BEEC-8CC26D5C8023}" destId="{544DF1E0-F75B-4AEC-B921-3855A2EBAF51}" srcOrd="3" destOrd="0" parTransId="{8997FAF6-1ABD-4358-835F-FA01895C6CAC}" sibTransId="{E481DC5E-F8EC-4E71-AAAB-E1481F76499D}"/>
    <dgm:cxn modelId="{44B6FD91-BE03-4307-B48C-D730A15D8796}" type="presOf" srcId="{3B071B46-810F-4004-9BFB-60B91C2D9257}" destId="{AEB3BBDA-9191-42CC-9078-23702495EEF3}" srcOrd="0" destOrd="0" presId="urn:microsoft.com/office/officeart/2018/5/layout/CenteredIconLabelDescriptionList"/>
    <dgm:cxn modelId="{E6D21A92-2987-4AC8-A206-46026EEDD2A1}" type="presOf" srcId="{44FAA07F-9C34-4CE4-A1CE-99A655955D64}" destId="{831BBC9B-3FCB-4B10-8B96-F02B23348542}" srcOrd="0" destOrd="5" presId="urn:microsoft.com/office/officeart/2018/5/layout/CenteredIconLabelDescriptionList"/>
    <dgm:cxn modelId="{2931C4A0-5A22-4178-B3EF-D3654E6FD621}" srcId="{FD63D2A9-BE49-4F82-BB04-29BEFA4DD09E}" destId="{CAD85CFA-2EC1-4412-BEEC-8CC26D5C8023}" srcOrd="0" destOrd="0" parTransId="{53D23FE3-A2BD-402D-88AE-325423605CF1}" sibTransId="{C1067FAE-8B27-4D5F-A5FE-6F07A5CC00EC}"/>
    <dgm:cxn modelId="{38AE36A1-7E8C-48B6-820D-5D3D474C35CE}" srcId="{1875C1B8-3D1E-492C-8E66-54F576CBF98B}" destId="{FD63D2A9-BE49-4F82-BB04-29BEFA4DD09E}" srcOrd="3" destOrd="0" parTransId="{BE76B138-13D1-49E1-A784-BE0BEB7242BC}" sibTransId="{2F1F32F3-3BFC-4111-8B28-776900EC664B}"/>
    <dgm:cxn modelId="{E23094AB-89EA-479E-B52C-9613FDCD92F0}" srcId="{1875C1B8-3D1E-492C-8E66-54F576CBF98B}" destId="{3B071B46-810F-4004-9BFB-60B91C2D9257}" srcOrd="2" destOrd="0" parTransId="{2753D83C-ADB7-4292-A7C0-18A4192163B8}" sibTransId="{6C8B49F0-603A-4993-AF28-4C96479D55A9}"/>
    <dgm:cxn modelId="{7E8DBFB2-FAB1-4935-A2FD-6939C963842A}" type="presOf" srcId="{1875C1B8-3D1E-492C-8E66-54F576CBF98B}" destId="{EF9A1AEC-BE51-42AE-B9FF-3D19357210D7}" srcOrd="0" destOrd="0" presId="urn:microsoft.com/office/officeart/2018/5/layout/CenteredIconLabelDescriptionList"/>
    <dgm:cxn modelId="{F054F1C3-4225-416F-AB3F-C331DB8671C6}" type="presOf" srcId="{90CE685A-8242-46A7-8E7E-7FCF0A241388}" destId="{76BCED36-2A71-4E92-A52E-A38FDBD9465D}" srcOrd="0" destOrd="0" presId="urn:microsoft.com/office/officeart/2018/5/layout/CenteredIconLabelDescriptionList"/>
    <dgm:cxn modelId="{58161FC4-5355-4828-823C-FC6A3B1E4C64}" type="presOf" srcId="{544DF1E0-F75B-4AEC-B921-3855A2EBAF51}" destId="{831BBC9B-3FCB-4B10-8B96-F02B23348542}" srcOrd="0" destOrd="4" presId="urn:microsoft.com/office/officeart/2018/5/layout/CenteredIconLabelDescriptionList"/>
    <dgm:cxn modelId="{1DBD21CC-DE75-4E70-8871-86A12C270D16}" type="presOf" srcId="{726BD1AD-57BE-4495-997A-55A4118D0343}" destId="{D0464B1D-736A-4873-904E-47BA667870D6}" srcOrd="0" destOrd="0" presId="urn:microsoft.com/office/officeart/2018/5/layout/CenteredIconLabelDescriptionList"/>
    <dgm:cxn modelId="{1426D0CE-DD27-4613-9C71-847C77551874}" type="presOf" srcId="{744DE0F6-D2AF-4D7F-8AE9-9F93EBF83D54}" destId="{0EBCEA65-94AE-4083-8F16-B3E43D232276}" srcOrd="0" destOrd="2" presId="urn:microsoft.com/office/officeart/2018/5/layout/CenteredIconLabelDescriptionList"/>
    <dgm:cxn modelId="{6EA7EFD3-23CE-45A2-B36F-52080736CF89}" srcId="{1963E089-32F1-4A4D-A1F3-F6A5D449349A}" destId="{93A1E70F-948A-459F-A2EF-5D5D746A7884}" srcOrd="0" destOrd="0" parTransId="{6C74888A-FECD-40B2-B063-09A32E3FA04E}" sibTransId="{183CABB0-9C9E-4D2E-9292-A7CABD235639}"/>
    <dgm:cxn modelId="{069637DC-F691-4371-A484-177381101DB3}" srcId="{0718A766-826B-4F28-B643-34297B377AFD}" destId="{726BD1AD-57BE-4495-997A-55A4118D0343}" srcOrd="0" destOrd="0" parTransId="{634FD8EF-A0C0-4135-9900-257A24E97B4F}" sibTransId="{0DCBAEFE-4643-4B73-9BCE-6A1F898D49E7}"/>
    <dgm:cxn modelId="{D279CFE9-1E86-43B0-8E38-851E3F568177}" type="presOf" srcId="{2D64D642-3F49-4A8E-9A1D-4CA3A8DFCE81}" destId="{831BBC9B-3FCB-4B10-8B96-F02B23348542}" srcOrd="0" destOrd="1" presId="urn:microsoft.com/office/officeart/2018/5/layout/CenteredIconLabelDescriptionList"/>
    <dgm:cxn modelId="{62851AF1-2712-4F91-912F-44339A86FF22}" type="presOf" srcId="{7C23C283-6A96-4B85-A1FE-C3143585A379}" destId="{76BCED36-2A71-4E92-A52E-A38FDBD9465D}" srcOrd="0" destOrd="1" presId="urn:microsoft.com/office/officeart/2018/5/layout/CenteredIconLabelDescriptionList"/>
    <dgm:cxn modelId="{E06187F5-DE5E-4BF5-B02B-7B88BE00827D}" type="presOf" srcId="{1963E089-32F1-4A4D-A1F3-F6A5D449349A}" destId="{0EBCEA65-94AE-4083-8F16-B3E43D232276}" srcOrd="0" destOrd="0" presId="urn:microsoft.com/office/officeart/2018/5/layout/CenteredIconLabelDescriptionList"/>
    <dgm:cxn modelId="{89EBC7F6-E935-4269-9D68-164AA9AAFB7D}" srcId="{CAD85CFA-2EC1-4412-BEEC-8CC26D5C8023}" destId="{50EEE64E-6F86-4DED-A0EC-97C7028B7E6D}" srcOrd="2" destOrd="0" parTransId="{9D68046F-D355-483F-9BA3-8753A4625307}" sibTransId="{795254C5-42A5-4587-8CED-EA816B55C2CC}"/>
    <dgm:cxn modelId="{1D7DB9F9-927D-4BFD-BA76-1C7CFDBCA3B6}" type="presOf" srcId="{190B3B08-861C-4938-8B79-337FF47035FA}" destId="{D0464B1D-736A-4873-904E-47BA667870D6}" srcOrd="0" destOrd="2" presId="urn:microsoft.com/office/officeart/2018/5/layout/CenteredIconLabelDescriptionList"/>
    <dgm:cxn modelId="{F7F33CE1-889E-4CA0-AF78-91F13A39A595}" type="presParOf" srcId="{EF9A1AEC-BE51-42AE-B9FF-3D19357210D7}" destId="{3E0B3EA6-0F7A-4534-8102-648DEACDEF3B}" srcOrd="0" destOrd="0" presId="urn:microsoft.com/office/officeart/2018/5/layout/CenteredIconLabelDescriptionList"/>
    <dgm:cxn modelId="{B7FAB153-805B-4B95-AF83-D80258F07292}" type="presParOf" srcId="{3E0B3EA6-0F7A-4534-8102-648DEACDEF3B}" destId="{4201B45A-A4AB-44C6-B9EA-666C7FF91B9A}" srcOrd="0" destOrd="0" presId="urn:microsoft.com/office/officeart/2018/5/layout/CenteredIconLabelDescriptionList"/>
    <dgm:cxn modelId="{8EF940BF-6DD7-42B0-AD24-4D23B1D045C5}" type="presParOf" srcId="{3E0B3EA6-0F7A-4534-8102-648DEACDEF3B}" destId="{43DB14C2-39C8-4038-820C-1CE103F5EC90}" srcOrd="1" destOrd="0" presId="urn:microsoft.com/office/officeart/2018/5/layout/CenteredIconLabelDescriptionList"/>
    <dgm:cxn modelId="{2A5300F2-801D-41A7-900E-3789A81A8540}" type="presParOf" srcId="{3E0B3EA6-0F7A-4534-8102-648DEACDEF3B}" destId="{97CDACE5-BAD6-4B7A-A2CE-7AD12DB5B5D6}" srcOrd="2" destOrd="0" presId="urn:microsoft.com/office/officeart/2018/5/layout/CenteredIconLabelDescriptionList"/>
    <dgm:cxn modelId="{410DDCD8-4180-4866-A0EA-BE86355AB7A0}" type="presParOf" srcId="{3E0B3EA6-0F7A-4534-8102-648DEACDEF3B}" destId="{47A2107B-893C-4E1E-BE31-4302E6A4C14D}" srcOrd="3" destOrd="0" presId="urn:microsoft.com/office/officeart/2018/5/layout/CenteredIconLabelDescriptionList"/>
    <dgm:cxn modelId="{9C109FAF-02EE-403E-B43C-849B197E8846}" type="presParOf" srcId="{3E0B3EA6-0F7A-4534-8102-648DEACDEF3B}" destId="{D0464B1D-736A-4873-904E-47BA667870D6}" srcOrd="4" destOrd="0" presId="urn:microsoft.com/office/officeart/2018/5/layout/CenteredIconLabelDescriptionList"/>
    <dgm:cxn modelId="{7DE997C4-43CF-416A-900B-36F0688935F8}" type="presParOf" srcId="{EF9A1AEC-BE51-42AE-B9FF-3D19357210D7}" destId="{B9A12F56-610C-4253-88C8-9E93A8B94111}" srcOrd="1" destOrd="0" presId="urn:microsoft.com/office/officeart/2018/5/layout/CenteredIconLabelDescriptionList"/>
    <dgm:cxn modelId="{5983E071-28FB-4FC6-A8DA-7395DA4A4A83}" type="presParOf" srcId="{EF9A1AEC-BE51-42AE-B9FF-3D19357210D7}" destId="{CE6FDB0F-E1D7-4E34-933D-7C29598EB3E9}" srcOrd="2" destOrd="0" presId="urn:microsoft.com/office/officeart/2018/5/layout/CenteredIconLabelDescriptionList"/>
    <dgm:cxn modelId="{80FDC36E-A870-49D4-9BCF-8D827862759D}" type="presParOf" srcId="{CE6FDB0F-E1D7-4E34-933D-7C29598EB3E9}" destId="{38C02B92-5F94-401F-A734-AF91529DB337}" srcOrd="0" destOrd="0" presId="urn:microsoft.com/office/officeart/2018/5/layout/CenteredIconLabelDescriptionList"/>
    <dgm:cxn modelId="{6E813D2F-97F7-4D0F-A2E4-F5DBAFDD19D0}" type="presParOf" srcId="{CE6FDB0F-E1D7-4E34-933D-7C29598EB3E9}" destId="{5818DE3D-CE47-46C1-85C2-65E33F9B993D}" srcOrd="1" destOrd="0" presId="urn:microsoft.com/office/officeart/2018/5/layout/CenteredIconLabelDescriptionList"/>
    <dgm:cxn modelId="{550D507E-FCCB-4CCC-AA07-06FFE41A8EEE}" type="presParOf" srcId="{CE6FDB0F-E1D7-4E34-933D-7C29598EB3E9}" destId="{C2239029-D91D-4216-9BBD-9F39B306E1C1}" srcOrd="2" destOrd="0" presId="urn:microsoft.com/office/officeart/2018/5/layout/CenteredIconLabelDescriptionList"/>
    <dgm:cxn modelId="{CEBFAAE5-5FFB-40F1-8312-F2206BB81C90}" type="presParOf" srcId="{CE6FDB0F-E1D7-4E34-933D-7C29598EB3E9}" destId="{49BDA360-4218-40DE-8AC4-BE30EFCB633D}" srcOrd="3" destOrd="0" presId="urn:microsoft.com/office/officeart/2018/5/layout/CenteredIconLabelDescriptionList"/>
    <dgm:cxn modelId="{46C0A565-DDA5-4FDA-A343-07D3546C3171}" type="presParOf" srcId="{CE6FDB0F-E1D7-4E34-933D-7C29598EB3E9}" destId="{76BCED36-2A71-4E92-A52E-A38FDBD9465D}" srcOrd="4" destOrd="0" presId="urn:microsoft.com/office/officeart/2018/5/layout/CenteredIconLabelDescriptionList"/>
    <dgm:cxn modelId="{85016960-1B63-4B19-B8B9-F0C67880D4AC}" type="presParOf" srcId="{EF9A1AEC-BE51-42AE-B9FF-3D19357210D7}" destId="{AE54FA22-C81C-41C0-96F6-3A31E1C50B02}" srcOrd="3" destOrd="0" presId="urn:microsoft.com/office/officeart/2018/5/layout/CenteredIconLabelDescriptionList"/>
    <dgm:cxn modelId="{71206F77-DC6C-4CFF-B17A-3F8272BA02D4}" type="presParOf" srcId="{EF9A1AEC-BE51-42AE-B9FF-3D19357210D7}" destId="{3F0A02FA-56BD-406F-A41E-05E967994D45}" srcOrd="4" destOrd="0" presId="urn:microsoft.com/office/officeart/2018/5/layout/CenteredIconLabelDescriptionList"/>
    <dgm:cxn modelId="{191B154C-8B10-4B0E-932A-33B1212594F4}" type="presParOf" srcId="{3F0A02FA-56BD-406F-A41E-05E967994D45}" destId="{5F1B83F6-67D8-4374-8FAC-4FCF608B97D3}" srcOrd="0" destOrd="0" presId="urn:microsoft.com/office/officeart/2018/5/layout/CenteredIconLabelDescriptionList"/>
    <dgm:cxn modelId="{88D7290A-A7B7-4785-B537-ABFF694BD429}" type="presParOf" srcId="{3F0A02FA-56BD-406F-A41E-05E967994D45}" destId="{07D8C62C-1B4A-4A3D-A9FE-51E66B7FBB40}" srcOrd="1" destOrd="0" presId="urn:microsoft.com/office/officeart/2018/5/layout/CenteredIconLabelDescriptionList"/>
    <dgm:cxn modelId="{E8629E42-6F75-48D6-B89D-3026E8FB5B5A}" type="presParOf" srcId="{3F0A02FA-56BD-406F-A41E-05E967994D45}" destId="{AEB3BBDA-9191-42CC-9078-23702495EEF3}" srcOrd="2" destOrd="0" presId="urn:microsoft.com/office/officeart/2018/5/layout/CenteredIconLabelDescriptionList"/>
    <dgm:cxn modelId="{56E804B0-8E6A-4D90-AADB-27C45C55642B}" type="presParOf" srcId="{3F0A02FA-56BD-406F-A41E-05E967994D45}" destId="{230766AC-C84D-4FEA-B033-FCFB1C21B6CD}" srcOrd="3" destOrd="0" presId="urn:microsoft.com/office/officeart/2018/5/layout/CenteredIconLabelDescriptionList"/>
    <dgm:cxn modelId="{9B1BE1B9-F2F2-4762-8CE0-5290E644C8C5}" type="presParOf" srcId="{3F0A02FA-56BD-406F-A41E-05E967994D45}" destId="{0EBCEA65-94AE-4083-8F16-B3E43D232276}" srcOrd="4" destOrd="0" presId="urn:microsoft.com/office/officeart/2018/5/layout/CenteredIconLabelDescriptionList"/>
    <dgm:cxn modelId="{ACB806B2-A388-490B-A822-FE60447E1CEC}" type="presParOf" srcId="{EF9A1AEC-BE51-42AE-B9FF-3D19357210D7}" destId="{5661D89A-93B9-4E75-B931-E2F9F60F5580}" srcOrd="5" destOrd="0" presId="urn:microsoft.com/office/officeart/2018/5/layout/CenteredIconLabelDescriptionList"/>
    <dgm:cxn modelId="{D26876DB-F890-48B8-9CBA-7DAB27DEE688}" type="presParOf" srcId="{EF9A1AEC-BE51-42AE-B9FF-3D19357210D7}" destId="{0B8E3533-5436-4420-9630-71C4D9C4A044}" srcOrd="6" destOrd="0" presId="urn:microsoft.com/office/officeart/2018/5/layout/CenteredIconLabelDescriptionList"/>
    <dgm:cxn modelId="{055CC67F-659E-417D-9687-65B202743577}" type="presParOf" srcId="{0B8E3533-5436-4420-9630-71C4D9C4A044}" destId="{A2BD8150-AD87-4E6B-92C9-0113C2521E37}" srcOrd="0" destOrd="0" presId="urn:microsoft.com/office/officeart/2018/5/layout/CenteredIconLabelDescriptionList"/>
    <dgm:cxn modelId="{0CC65A7E-DBC4-44BC-AFC4-EB309ACB2D14}" type="presParOf" srcId="{0B8E3533-5436-4420-9630-71C4D9C4A044}" destId="{9851AC69-9FC4-42A3-9001-845C4905EF62}" srcOrd="1" destOrd="0" presId="urn:microsoft.com/office/officeart/2018/5/layout/CenteredIconLabelDescriptionList"/>
    <dgm:cxn modelId="{31E7CDE6-5C58-4D29-809D-6CA6189C2E62}" type="presParOf" srcId="{0B8E3533-5436-4420-9630-71C4D9C4A044}" destId="{E5AD3966-3855-46E7-873B-1C327E17030A}" srcOrd="2" destOrd="0" presId="urn:microsoft.com/office/officeart/2018/5/layout/CenteredIconLabelDescriptionList"/>
    <dgm:cxn modelId="{848C810A-E3CA-4C02-920D-EABC9DB5AAE4}" type="presParOf" srcId="{0B8E3533-5436-4420-9630-71C4D9C4A044}" destId="{209089D8-56F7-4AD6-94A1-3249D8901631}" srcOrd="3" destOrd="0" presId="urn:microsoft.com/office/officeart/2018/5/layout/CenteredIconLabelDescriptionList"/>
    <dgm:cxn modelId="{CDC58567-CD3A-4F95-AC4E-AE1289BE9BA2}" type="presParOf" srcId="{0B8E3533-5436-4420-9630-71C4D9C4A044}" destId="{831BBC9B-3FCB-4B10-8B96-F02B23348542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9105577-6A5C-4B5B-9B13-A02CFEFA8D8C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D5D769E5-FA7B-4401-B7F5-0CE8FBAD4695}">
      <dgm:prSet/>
      <dgm:spPr/>
      <dgm:t>
        <a:bodyPr/>
        <a:lstStyle/>
        <a:p>
          <a:r>
            <a:rPr lang="en-AU"/>
            <a:t>This path is designed to help you build your skills as a humorous and engaging public speaker. </a:t>
          </a:r>
          <a:endParaRPr lang="en-US"/>
        </a:p>
      </dgm:t>
    </dgm:pt>
    <dgm:pt modelId="{09EDF4AA-0239-4BF8-8074-145C471B1D56}" type="parTrans" cxnId="{596C78EA-9D96-4180-8A44-2382FCE42105}">
      <dgm:prSet/>
      <dgm:spPr/>
      <dgm:t>
        <a:bodyPr/>
        <a:lstStyle/>
        <a:p>
          <a:endParaRPr lang="en-US"/>
        </a:p>
      </dgm:t>
    </dgm:pt>
    <dgm:pt modelId="{1194CC0A-04A4-4B9B-874C-4994CE3EE5E7}" type="sibTrans" cxnId="{596C78EA-9D96-4180-8A44-2382FCE42105}">
      <dgm:prSet/>
      <dgm:spPr/>
      <dgm:t>
        <a:bodyPr/>
        <a:lstStyle/>
        <a:p>
          <a:endParaRPr lang="en-US"/>
        </a:p>
      </dgm:t>
    </dgm:pt>
    <dgm:pt modelId="{08AE04E5-B1D3-4C96-94CA-0DB0219A1538}">
      <dgm:prSet/>
      <dgm:spPr/>
      <dgm:t>
        <a:bodyPr/>
        <a:lstStyle/>
        <a:p>
          <a:r>
            <a:rPr lang="en-AU"/>
            <a:t>The projects on this path focus on understanding your sense of humor and how that sense of humor translates to engaging audience members. </a:t>
          </a:r>
          <a:endParaRPr lang="en-US"/>
        </a:p>
      </dgm:t>
    </dgm:pt>
    <dgm:pt modelId="{E4B7F598-1A28-4F58-BBE5-36FB4D815A2F}" type="parTrans" cxnId="{5D49C3FC-00AC-4B89-8E2A-5C8DBF69B8EF}">
      <dgm:prSet/>
      <dgm:spPr/>
      <dgm:t>
        <a:bodyPr/>
        <a:lstStyle/>
        <a:p>
          <a:endParaRPr lang="en-US"/>
        </a:p>
      </dgm:t>
    </dgm:pt>
    <dgm:pt modelId="{AA14FB64-B41D-437B-9FD8-6AC259FD3ACE}" type="sibTrans" cxnId="{5D49C3FC-00AC-4B89-8E2A-5C8DBF69B8EF}">
      <dgm:prSet/>
      <dgm:spPr/>
      <dgm:t>
        <a:bodyPr/>
        <a:lstStyle/>
        <a:p>
          <a:endParaRPr lang="en-US"/>
        </a:p>
      </dgm:t>
    </dgm:pt>
    <dgm:pt modelId="{AF2F0D27-2E2E-410C-A249-7F61DFBBF9CF}">
      <dgm:prSet/>
      <dgm:spPr/>
      <dgm:t>
        <a:bodyPr/>
        <a:lstStyle/>
        <a:p>
          <a:r>
            <a:rPr lang="en-AU"/>
            <a:t>The projects contribute to developing an understanding of how to effectively use humor in a speech, including challenging situations and impromptu speeches. </a:t>
          </a:r>
          <a:endParaRPr lang="en-US"/>
        </a:p>
      </dgm:t>
    </dgm:pt>
    <dgm:pt modelId="{F016A1EB-D4CC-4BF2-B8D3-2AE54B2308FF}" type="parTrans" cxnId="{FBF1103E-3938-4DEF-9B78-B198FDB9EC74}">
      <dgm:prSet/>
      <dgm:spPr/>
      <dgm:t>
        <a:bodyPr/>
        <a:lstStyle/>
        <a:p>
          <a:endParaRPr lang="en-US"/>
        </a:p>
      </dgm:t>
    </dgm:pt>
    <dgm:pt modelId="{B4C987B4-B1E0-4185-B4B3-F7EC15AA8553}" type="sibTrans" cxnId="{FBF1103E-3938-4DEF-9B78-B198FDB9EC74}">
      <dgm:prSet/>
      <dgm:spPr/>
      <dgm:t>
        <a:bodyPr/>
        <a:lstStyle/>
        <a:p>
          <a:endParaRPr lang="en-US"/>
        </a:p>
      </dgm:t>
    </dgm:pt>
    <dgm:pt modelId="{2439FE2F-E922-4BCB-9357-48F74AC4700C}">
      <dgm:prSet/>
      <dgm:spPr/>
      <dgm:t>
        <a:bodyPr/>
        <a:lstStyle/>
        <a:p>
          <a:r>
            <a:rPr lang="en-AU"/>
            <a:t>This path culminates in an extended humorous speech that will allow you to apply what you learned</a:t>
          </a:r>
          <a:endParaRPr lang="en-US"/>
        </a:p>
      </dgm:t>
    </dgm:pt>
    <dgm:pt modelId="{E33C2DE9-DEB5-4049-9995-9AE3C5136408}" type="parTrans" cxnId="{FAB78912-A9BA-41FA-ACA4-21079AEE937A}">
      <dgm:prSet/>
      <dgm:spPr/>
      <dgm:t>
        <a:bodyPr/>
        <a:lstStyle/>
        <a:p>
          <a:endParaRPr lang="en-US"/>
        </a:p>
      </dgm:t>
    </dgm:pt>
    <dgm:pt modelId="{464378E8-DFC0-4D36-AFF9-6ABD9E279BFE}" type="sibTrans" cxnId="{FAB78912-A9BA-41FA-ACA4-21079AEE937A}">
      <dgm:prSet/>
      <dgm:spPr/>
      <dgm:t>
        <a:bodyPr/>
        <a:lstStyle/>
        <a:p>
          <a:endParaRPr lang="en-US"/>
        </a:p>
      </dgm:t>
    </dgm:pt>
    <dgm:pt modelId="{88AF9F7D-9FE3-4E75-85F4-AC445A60DED2}" type="pres">
      <dgm:prSet presAssocID="{09105577-6A5C-4B5B-9B13-A02CFEFA8D8C}" presName="root" presStyleCnt="0">
        <dgm:presLayoutVars>
          <dgm:dir/>
          <dgm:resizeHandles val="exact"/>
        </dgm:presLayoutVars>
      </dgm:prSet>
      <dgm:spPr/>
    </dgm:pt>
    <dgm:pt modelId="{BFE199D8-DCED-4604-8206-5C684CF8F68E}" type="pres">
      <dgm:prSet presAssocID="{09105577-6A5C-4B5B-9B13-A02CFEFA8D8C}" presName="container" presStyleCnt="0">
        <dgm:presLayoutVars>
          <dgm:dir/>
          <dgm:resizeHandles val="exact"/>
        </dgm:presLayoutVars>
      </dgm:prSet>
      <dgm:spPr/>
    </dgm:pt>
    <dgm:pt modelId="{7FFA257A-F670-43EB-ABD1-D8464A426693}" type="pres">
      <dgm:prSet presAssocID="{D5D769E5-FA7B-4401-B7F5-0CE8FBAD4695}" presName="compNode" presStyleCnt="0"/>
      <dgm:spPr/>
    </dgm:pt>
    <dgm:pt modelId="{F62F8C99-2E8B-43C9-9985-32AC0607EC80}" type="pres">
      <dgm:prSet presAssocID="{D5D769E5-FA7B-4401-B7F5-0CE8FBAD4695}" presName="iconBgRect" presStyleLbl="bgShp" presStyleIdx="0" presStyleCnt="4"/>
      <dgm:spPr/>
    </dgm:pt>
    <dgm:pt modelId="{34125F48-F242-42B2-9508-C1BA3415577E}" type="pres">
      <dgm:prSet presAssocID="{D5D769E5-FA7B-4401-B7F5-0CE8FBAD469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55AD70D1-0CEC-4BD7-B731-8839986B3841}" type="pres">
      <dgm:prSet presAssocID="{D5D769E5-FA7B-4401-B7F5-0CE8FBAD4695}" presName="spaceRect" presStyleCnt="0"/>
      <dgm:spPr/>
    </dgm:pt>
    <dgm:pt modelId="{E13E1F46-6A0B-49B7-A7DB-43139DEE9B17}" type="pres">
      <dgm:prSet presAssocID="{D5D769E5-FA7B-4401-B7F5-0CE8FBAD4695}" presName="textRect" presStyleLbl="revTx" presStyleIdx="0" presStyleCnt="4">
        <dgm:presLayoutVars>
          <dgm:chMax val="1"/>
          <dgm:chPref val="1"/>
        </dgm:presLayoutVars>
      </dgm:prSet>
      <dgm:spPr/>
    </dgm:pt>
    <dgm:pt modelId="{1578AAEA-EF3A-408F-B626-B162A9B48D78}" type="pres">
      <dgm:prSet presAssocID="{1194CC0A-04A4-4B9B-874C-4994CE3EE5E7}" presName="sibTrans" presStyleLbl="sibTrans2D1" presStyleIdx="0" presStyleCnt="0"/>
      <dgm:spPr/>
    </dgm:pt>
    <dgm:pt modelId="{27809787-D87E-4426-BEEB-EA9A02DBAA41}" type="pres">
      <dgm:prSet presAssocID="{08AE04E5-B1D3-4C96-94CA-0DB0219A1538}" presName="compNode" presStyleCnt="0"/>
      <dgm:spPr/>
    </dgm:pt>
    <dgm:pt modelId="{27F4C475-1F59-49C9-9C2A-792A6ED874A7}" type="pres">
      <dgm:prSet presAssocID="{08AE04E5-B1D3-4C96-94CA-0DB0219A1538}" presName="iconBgRect" presStyleLbl="bgShp" presStyleIdx="1" presStyleCnt="4"/>
      <dgm:spPr/>
    </dgm:pt>
    <dgm:pt modelId="{AA624D9B-3354-4704-B756-D72F709B3933}" type="pres">
      <dgm:prSet presAssocID="{08AE04E5-B1D3-4C96-94CA-0DB0219A153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oker Hat"/>
        </a:ext>
      </dgm:extLst>
    </dgm:pt>
    <dgm:pt modelId="{3FD2630A-8AC7-4E48-90D9-5304B96D458E}" type="pres">
      <dgm:prSet presAssocID="{08AE04E5-B1D3-4C96-94CA-0DB0219A1538}" presName="spaceRect" presStyleCnt="0"/>
      <dgm:spPr/>
    </dgm:pt>
    <dgm:pt modelId="{ADF2ED6A-AF54-43C0-B439-5013B669E35E}" type="pres">
      <dgm:prSet presAssocID="{08AE04E5-B1D3-4C96-94CA-0DB0219A1538}" presName="textRect" presStyleLbl="revTx" presStyleIdx="1" presStyleCnt="4">
        <dgm:presLayoutVars>
          <dgm:chMax val="1"/>
          <dgm:chPref val="1"/>
        </dgm:presLayoutVars>
      </dgm:prSet>
      <dgm:spPr/>
    </dgm:pt>
    <dgm:pt modelId="{9A52F9CA-88EB-41C7-9093-48032D1FF68C}" type="pres">
      <dgm:prSet presAssocID="{AA14FB64-B41D-437B-9FD8-6AC259FD3ACE}" presName="sibTrans" presStyleLbl="sibTrans2D1" presStyleIdx="0" presStyleCnt="0"/>
      <dgm:spPr/>
    </dgm:pt>
    <dgm:pt modelId="{7C5112BB-AF73-43E2-AF35-99DAE1201490}" type="pres">
      <dgm:prSet presAssocID="{AF2F0D27-2E2E-410C-A249-7F61DFBBF9CF}" presName="compNode" presStyleCnt="0"/>
      <dgm:spPr/>
    </dgm:pt>
    <dgm:pt modelId="{6CE52211-8437-4E05-AAFB-43EF364ECA2E}" type="pres">
      <dgm:prSet presAssocID="{AF2F0D27-2E2E-410C-A249-7F61DFBBF9CF}" presName="iconBgRect" presStyleLbl="bgShp" presStyleIdx="2" presStyleCnt="4"/>
      <dgm:spPr/>
    </dgm:pt>
    <dgm:pt modelId="{AB1ACA6C-3059-4352-ABBB-F62A22F93940}" type="pres">
      <dgm:prSet presAssocID="{AF2F0D27-2E2E-410C-A249-7F61DFBBF9C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son with Idea"/>
        </a:ext>
      </dgm:extLst>
    </dgm:pt>
    <dgm:pt modelId="{47CD7140-AEB5-4E8D-93F3-E1C3F1C78DDB}" type="pres">
      <dgm:prSet presAssocID="{AF2F0D27-2E2E-410C-A249-7F61DFBBF9CF}" presName="spaceRect" presStyleCnt="0"/>
      <dgm:spPr/>
    </dgm:pt>
    <dgm:pt modelId="{87CADDC7-759A-46D7-B7A2-0CDF77BF2A96}" type="pres">
      <dgm:prSet presAssocID="{AF2F0D27-2E2E-410C-A249-7F61DFBBF9CF}" presName="textRect" presStyleLbl="revTx" presStyleIdx="2" presStyleCnt="4">
        <dgm:presLayoutVars>
          <dgm:chMax val="1"/>
          <dgm:chPref val="1"/>
        </dgm:presLayoutVars>
      </dgm:prSet>
      <dgm:spPr/>
    </dgm:pt>
    <dgm:pt modelId="{8B4A805A-5407-40A6-B41D-5DCFDD4B74CC}" type="pres">
      <dgm:prSet presAssocID="{B4C987B4-B1E0-4185-B4B3-F7EC15AA8553}" presName="sibTrans" presStyleLbl="sibTrans2D1" presStyleIdx="0" presStyleCnt="0"/>
      <dgm:spPr/>
    </dgm:pt>
    <dgm:pt modelId="{5F53CE3B-3812-45D0-8343-3282314AFB17}" type="pres">
      <dgm:prSet presAssocID="{2439FE2F-E922-4BCB-9357-48F74AC4700C}" presName="compNode" presStyleCnt="0"/>
      <dgm:spPr/>
    </dgm:pt>
    <dgm:pt modelId="{E58549F8-1CE8-4C09-8589-09A005AE0D54}" type="pres">
      <dgm:prSet presAssocID="{2439FE2F-E922-4BCB-9357-48F74AC4700C}" presName="iconBgRect" presStyleLbl="bgShp" presStyleIdx="3" presStyleCnt="4"/>
      <dgm:spPr/>
    </dgm:pt>
    <dgm:pt modelId="{52D410B5-9992-4B06-ACC0-B2AAB45E93E3}" type="pres">
      <dgm:prSet presAssocID="{2439FE2F-E922-4BCB-9357-48F74AC4700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3B0ED500-B5A7-4801-AE9B-1C85F18924EF}" type="pres">
      <dgm:prSet presAssocID="{2439FE2F-E922-4BCB-9357-48F74AC4700C}" presName="spaceRect" presStyleCnt="0"/>
      <dgm:spPr/>
    </dgm:pt>
    <dgm:pt modelId="{13D97F8C-6EB8-41AE-A77F-91A5D2F21BAA}" type="pres">
      <dgm:prSet presAssocID="{2439FE2F-E922-4BCB-9357-48F74AC4700C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1BED3D01-A7EB-4BFD-8FE3-2AD7C7B2E23A}" type="presOf" srcId="{08AE04E5-B1D3-4C96-94CA-0DB0219A1538}" destId="{ADF2ED6A-AF54-43C0-B439-5013B669E35E}" srcOrd="0" destOrd="0" presId="urn:microsoft.com/office/officeart/2018/2/layout/IconCircleList"/>
    <dgm:cxn modelId="{FAB78912-A9BA-41FA-ACA4-21079AEE937A}" srcId="{09105577-6A5C-4B5B-9B13-A02CFEFA8D8C}" destId="{2439FE2F-E922-4BCB-9357-48F74AC4700C}" srcOrd="3" destOrd="0" parTransId="{E33C2DE9-DEB5-4049-9995-9AE3C5136408}" sibTransId="{464378E8-DFC0-4D36-AFF9-6ABD9E279BFE}"/>
    <dgm:cxn modelId="{50552D1E-187E-4560-BA1B-65060BE0CA91}" type="presOf" srcId="{B4C987B4-B1E0-4185-B4B3-F7EC15AA8553}" destId="{8B4A805A-5407-40A6-B41D-5DCFDD4B74CC}" srcOrd="0" destOrd="0" presId="urn:microsoft.com/office/officeart/2018/2/layout/IconCircleList"/>
    <dgm:cxn modelId="{D34FBB34-C1E5-4B7F-98F7-9A95540C2DFF}" type="presOf" srcId="{1194CC0A-04A4-4B9B-874C-4994CE3EE5E7}" destId="{1578AAEA-EF3A-408F-B626-B162A9B48D78}" srcOrd="0" destOrd="0" presId="urn:microsoft.com/office/officeart/2018/2/layout/IconCircleList"/>
    <dgm:cxn modelId="{FBF1103E-3938-4DEF-9B78-B198FDB9EC74}" srcId="{09105577-6A5C-4B5B-9B13-A02CFEFA8D8C}" destId="{AF2F0D27-2E2E-410C-A249-7F61DFBBF9CF}" srcOrd="2" destOrd="0" parTransId="{F016A1EB-D4CC-4BF2-B8D3-2AE54B2308FF}" sibTransId="{B4C987B4-B1E0-4185-B4B3-F7EC15AA8553}"/>
    <dgm:cxn modelId="{A1FF8F77-7522-4267-AEB2-1F72E358CD0A}" type="presOf" srcId="{2439FE2F-E922-4BCB-9357-48F74AC4700C}" destId="{13D97F8C-6EB8-41AE-A77F-91A5D2F21BAA}" srcOrd="0" destOrd="0" presId="urn:microsoft.com/office/officeart/2018/2/layout/IconCircleList"/>
    <dgm:cxn modelId="{D3588681-25A2-48D3-A758-B1D55361E9E0}" type="presOf" srcId="{AA14FB64-B41D-437B-9FD8-6AC259FD3ACE}" destId="{9A52F9CA-88EB-41C7-9093-48032D1FF68C}" srcOrd="0" destOrd="0" presId="urn:microsoft.com/office/officeart/2018/2/layout/IconCircleList"/>
    <dgm:cxn modelId="{A66A0985-0929-434E-B157-5C9687890D7E}" type="presOf" srcId="{09105577-6A5C-4B5B-9B13-A02CFEFA8D8C}" destId="{88AF9F7D-9FE3-4E75-85F4-AC445A60DED2}" srcOrd="0" destOrd="0" presId="urn:microsoft.com/office/officeart/2018/2/layout/IconCircleList"/>
    <dgm:cxn modelId="{90995BE0-3C9D-484C-B211-B6BAE2949680}" type="presOf" srcId="{AF2F0D27-2E2E-410C-A249-7F61DFBBF9CF}" destId="{87CADDC7-759A-46D7-B7A2-0CDF77BF2A96}" srcOrd="0" destOrd="0" presId="urn:microsoft.com/office/officeart/2018/2/layout/IconCircleList"/>
    <dgm:cxn modelId="{7FC43FE1-FA39-4D62-898B-29E45492E548}" type="presOf" srcId="{D5D769E5-FA7B-4401-B7F5-0CE8FBAD4695}" destId="{E13E1F46-6A0B-49B7-A7DB-43139DEE9B17}" srcOrd="0" destOrd="0" presId="urn:microsoft.com/office/officeart/2018/2/layout/IconCircleList"/>
    <dgm:cxn modelId="{596C78EA-9D96-4180-8A44-2382FCE42105}" srcId="{09105577-6A5C-4B5B-9B13-A02CFEFA8D8C}" destId="{D5D769E5-FA7B-4401-B7F5-0CE8FBAD4695}" srcOrd="0" destOrd="0" parTransId="{09EDF4AA-0239-4BF8-8074-145C471B1D56}" sibTransId="{1194CC0A-04A4-4B9B-874C-4994CE3EE5E7}"/>
    <dgm:cxn modelId="{5D49C3FC-00AC-4B89-8E2A-5C8DBF69B8EF}" srcId="{09105577-6A5C-4B5B-9B13-A02CFEFA8D8C}" destId="{08AE04E5-B1D3-4C96-94CA-0DB0219A1538}" srcOrd="1" destOrd="0" parTransId="{E4B7F598-1A28-4F58-BBE5-36FB4D815A2F}" sibTransId="{AA14FB64-B41D-437B-9FD8-6AC259FD3ACE}"/>
    <dgm:cxn modelId="{7E3B9E91-6DC0-429C-B275-D214A2616AFC}" type="presParOf" srcId="{88AF9F7D-9FE3-4E75-85F4-AC445A60DED2}" destId="{BFE199D8-DCED-4604-8206-5C684CF8F68E}" srcOrd="0" destOrd="0" presId="urn:microsoft.com/office/officeart/2018/2/layout/IconCircleList"/>
    <dgm:cxn modelId="{47654EA1-B252-4093-A5E4-84536524DE5A}" type="presParOf" srcId="{BFE199D8-DCED-4604-8206-5C684CF8F68E}" destId="{7FFA257A-F670-43EB-ABD1-D8464A426693}" srcOrd="0" destOrd="0" presId="urn:microsoft.com/office/officeart/2018/2/layout/IconCircleList"/>
    <dgm:cxn modelId="{CA0B5ACC-9479-4CB2-9B4F-64671CD17E1B}" type="presParOf" srcId="{7FFA257A-F670-43EB-ABD1-D8464A426693}" destId="{F62F8C99-2E8B-43C9-9985-32AC0607EC80}" srcOrd="0" destOrd="0" presId="urn:microsoft.com/office/officeart/2018/2/layout/IconCircleList"/>
    <dgm:cxn modelId="{766F5D36-147D-4E1A-809B-3B36906DFAFC}" type="presParOf" srcId="{7FFA257A-F670-43EB-ABD1-D8464A426693}" destId="{34125F48-F242-42B2-9508-C1BA3415577E}" srcOrd="1" destOrd="0" presId="urn:microsoft.com/office/officeart/2018/2/layout/IconCircleList"/>
    <dgm:cxn modelId="{16AB211B-4E51-4DEC-BBF8-08CF935D4F88}" type="presParOf" srcId="{7FFA257A-F670-43EB-ABD1-D8464A426693}" destId="{55AD70D1-0CEC-4BD7-B731-8839986B3841}" srcOrd="2" destOrd="0" presId="urn:microsoft.com/office/officeart/2018/2/layout/IconCircleList"/>
    <dgm:cxn modelId="{08B7C53A-A410-4752-B1A5-31272B1F8EDD}" type="presParOf" srcId="{7FFA257A-F670-43EB-ABD1-D8464A426693}" destId="{E13E1F46-6A0B-49B7-A7DB-43139DEE9B17}" srcOrd="3" destOrd="0" presId="urn:microsoft.com/office/officeart/2018/2/layout/IconCircleList"/>
    <dgm:cxn modelId="{E55E3854-EB8A-4C1E-ADE4-76C10DAE2697}" type="presParOf" srcId="{BFE199D8-DCED-4604-8206-5C684CF8F68E}" destId="{1578AAEA-EF3A-408F-B626-B162A9B48D78}" srcOrd="1" destOrd="0" presId="urn:microsoft.com/office/officeart/2018/2/layout/IconCircleList"/>
    <dgm:cxn modelId="{1C9AE30B-3B41-4918-9CD5-C3038D3E5AB7}" type="presParOf" srcId="{BFE199D8-DCED-4604-8206-5C684CF8F68E}" destId="{27809787-D87E-4426-BEEB-EA9A02DBAA41}" srcOrd="2" destOrd="0" presId="urn:microsoft.com/office/officeart/2018/2/layout/IconCircleList"/>
    <dgm:cxn modelId="{A324C639-F523-4A7C-AF8A-F139920E48E6}" type="presParOf" srcId="{27809787-D87E-4426-BEEB-EA9A02DBAA41}" destId="{27F4C475-1F59-49C9-9C2A-792A6ED874A7}" srcOrd="0" destOrd="0" presId="urn:microsoft.com/office/officeart/2018/2/layout/IconCircleList"/>
    <dgm:cxn modelId="{96FF8959-65E0-4CE6-9B59-AAC1ADA09694}" type="presParOf" srcId="{27809787-D87E-4426-BEEB-EA9A02DBAA41}" destId="{AA624D9B-3354-4704-B756-D72F709B3933}" srcOrd="1" destOrd="0" presId="urn:microsoft.com/office/officeart/2018/2/layout/IconCircleList"/>
    <dgm:cxn modelId="{ABCB698B-4DB1-443E-AA56-F7C4FFED5AD2}" type="presParOf" srcId="{27809787-D87E-4426-BEEB-EA9A02DBAA41}" destId="{3FD2630A-8AC7-4E48-90D9-5304B96D458E}" srcOrd="2" destOrd="0" presId="urn:microsoft.com/office/officeart/2018/2/layout/IconCircleList"/>
    <dgm:cxn modelId="{6E76930E-147D-4778-8A4C-3CB021F9BF31}" type="presParOf" srcId="{27809787-D87E-4426-BEEB-EA9A02DBAA41}" destId="{ADF2ED6A-AF54-43C0-B439-5013B669E35E}" srcOrd="3" destOrd="0" presId="urn:microsoft.com/office/officeart/2018/2/layout/IconCircleList"/>
    <dgm:cxn modelId="{045CA15D-4AA6-4026-BD6E-E0DCF868BB1C}" type="presParOf" srcId="{BFE199D8-DCED-4604-8206-5C684CF8F68E}" destId="{9A52F9CA-88EB-41C7-9093-48032D1FF68C}" srcOrd="3" destOrd="0" presId="urn:microsoft.com/office/officeart/2018/2/layout/IconCircleList"/>
    <dgm:cxn modelId="{45E94345-45AA-4E20-AD5C-DC2D815396AB}" type="presParOf" srcId="{BFE199D8-DCED-4604-8206-5C684CF8F68E}" destId="{7C5112BB-AF73-43E2-AF35-99DAE1201490}" srcOrd="4" destOrd="0" presId="urn:microsoft.com/office/officeart/2018/2/layout/IconCircleList"/>
    <dgm:cxn modelId="{19851505-76D3-49D7-A8A1-AF37FC635B8F}" type="presParOf" srcId="{7C5112BB-AF73-43E2-AF35-99DAE1201490}" destId="{6CE52211-8437-4E05-AAFB-43EF364ECA2E}" srcOrd="0" destOrd="0" presId="urn:microsoft.com/office/officeart/2018/2/layout/IconCircleList"/>
    <dgm:cxn modelId="{D1171ECE-0E1D-40A4-8261-29F73A5C46E2}" type="presParOf" srcId="{7C5112BB-AF73-43E2-AF35-99DAE1201490}" destId="{AB1ACA6C-3059-4352-ABBB-F62A22F93940}" srcOrd="1" destOrd="0" presId="urn:microsoft.com/office/officeart/2018/2/layout/IconCircleList"/>
    <dgm:cxn modelId="{6319D4B9-4B4C-44A2-B5A9-29B41C44DCBD}" type="presParOf" srcId="{7C5112BB-AF73-43E2-AF35-99DAE1201490}" destId="{47CD7140-AEB5-4E8D-93F3-E1C3F1C78DDB}" srcOrd="2" destOrd="0" presId="urn:microsoft.com/office/officeart/2018/2/layout/IconCircleList"/>
    <dgm:cxn modelId="{8C9DD57F-2EA0-4FF2-A775-76BEBC33A213}" type="presParOf" srcId="{7C5112BB-AF73-43E2-AF35-99DAE1201490}" destId="{87CADDC7-759A-46D7-B7A2-0CDF77BF2A96}" srcOrd="3" destOrd="0" presId="urn:microsoft.com/office/officeart/2018/2/layout/IconCircleList"/>
    <dgm:cxn modelId="{1C7E2404-F8E2-4734-958D-8DC0B3D6E438}" type="presParOf" srcId="{BFE199D8-DCED-4604-8206-5C684CF8F68E}" destId="{8B4A805A-5407-40A6-B41D-5DCFDD4B74CC}" srcOrd="5" destOrd="0" presId="urn:microsoft.com/office/officeart/2018/2/layout/IconCircleList"/>
    <dgm:cxn modelId="{622AE6A3-921A-4937-96F1-EA859822AF27}" type="presParOf" srcId="{BFE199D8-DCED-4604-8206-5C684CF8F68E}" destId="{5F53CE3B-3812-45D0-8343-3282314AFB17}" srcOrd="6" destOrd="0" presId="urn:microsoft.com/office/officeart/2018/2/layout/IconCircleList"/>
    <dgm:cxn modelId="{4C694EA8-5FB4-48F0-A4CC-80B63AEE893D}" type="presParOf" srcId="{5F53CE3B-3812-45D0-8343-3282314AFB17}" destId="{E58549F8-1CE8-4C09-8589-09A005AE0D54}" srcOrd="0" destOrd="0" presId="urn:microsoft.com/office/officeart/2018/2/layout/IconCircleList"/>
    <dgm:cxn modelId="{B90DE158-7A83-4786-9D3B-4902E8206FEA}" type="presParOf" srcId="{5F53CE3B-3812-45D0-8343-3282314AFB17}" destId="{52D410B5-9992-4B06-ACC0-B2AAB45E93E3}" srcOrd="1" destOrd="0" presId="urn:microsoft.com/office/officeart/2018/2/layout/IconCircleList"/>
    <dgm:cxn modelId="{B62F513F-4E15-4E6D-A826-6302992C4F59}" type="presParOf" srcId="{5F53CE3B-3812-45D0-8343-3282314AFB17}" destId="{3B0ED500-B5A7-4801-AE9B-1C85F18924EF}" srcOrd="2" destOrd="0" presId="urn:microsoft.com/office/officeart/2018/2/layout/IconCircleList"/>
    <dgm:cxn modelId="{CA469ABE-67A9-4BC3-9A14-201738157528}" type="presParOf" srcId="{5F53CE3B-3812-45D0-8343-3282314AFB17}" destId="{13D97F8C-6EB8-41AE-A77F-91A5D2F21BAA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84B18AD-266F-4D1C-AE64-07810B4FFA23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B8F9B7C-3239-4BEF-9C9F-FBF47DA3D5D3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AU"/>
            <a:t>Level 2: </a:t>
          </a:r>
          <a:endParaRPr lang="en-US"/>
        </a:p>
      </dgm:t>
    </dgm:pt>
    <dgm:pt modelId="{B5597C9B-EAF1-4DCB-B10D-B8D048A8E2B8}" type="parTrans" cxnId="{F46AA25A-DCA0-461C-8F51-10F71D3656F6}">
      <dgm:prSet/>
      <dgm:spPr/>
      <dgm:t>
        <a:bodyPr/>
        <a:lstStyle/>
        <a:p>
          <a:endParaRPr lang="en-US"/>
        </a:p>
      </dgm:t>
    </dgm:pt>
    <dgm:pt modelId="{F9219455-4308-4900-90DF-5992572DB669}" type="sibTrans" cxnId="{F46AA25A-DCA0-461C-8F51-10F71D3656F6}">
      <dgm:prSet/>
      <dgm:spPr/>
      <dgm:t>
        <a:bodyPr/>
        <a:lstStyle/>
        <a:p>
          <a:endParaRPr lang="en-US"/>
        </a:p>
      </dgm:t>
    </dgm:pt>
    <dgm:pt modelId="{401E6F6F-CB12-455E-A4C4-9D65FFBC74D8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b="1" dirty="0"/>
            <a:t>Know Your Sense of </a:t>
          </a:r>
          <a:r>
            <a:rPr lang="en-AU" b="1" dirty="0" err="1"/>
            <a:t>Humor</a:t>
          </a:r>
          <a:endParaRPr lang="en-US" b="1" dirty="0"/>
        </a:p>
      </dgm:t>
    </dgm:pt>
    <dgm:pt modelId="{DABDA908-5138-416B-85E4-7FAC1A85DBF9}" type="parTrans" cxnId="{ED7D0C7F-5C34-452F-B7C8-3F9962C7DA38}">
      <dgm:prSet/>
      <dgm:spPr/>
      <dgm:t>
        <a:bodyPr/>
        <a:lstStyle/>
        <a:p>
          <a:endParaRPr lang="en-US"/>
        </a:p>
      </dgm:t>
    </dgm:pt>
    <dgm:pt modelId="{A6DC67F5-82BD-4D24-A0D8-B5ADA0D47DE8}" type="sibTrans" cxnId="{ED7D0C7F-5C34-452F-B7C8-3F9962C7DA38}">
      <dgm:prSet/>
      <dgm:spPr/>
      <dgm:t>
        <a:bodyPr/>
        <a:lstStyle/>
        <a:p>
          <a:endParaRPr lang="en-US"/>
        </a:p>
      </dgm:t>
    </dgm:pt>
    <dgm:pt modelId="{F08A2961-B6B1-4CA0-BD72-5A917807EC13}">
      <dgm:prSet/>
      <dgm:spPr/>
      <dgm:t>
        <a:bodyPr/>
        <a:lstStyle/>
        <a:p>
          <a:r>
            <a:rPr lang="en-AU"/>
            <a:t>A 5- to 7-minute speech</a:t>
          </a:r>
          <a:endParaRPr lang="en-US"/>
        </a:p>
      </dgm:t>
    </dgm:pt>
    <dgm:pt modelId="{3655A2AA-9E3A-462F-9648-7AB996C5449E}" type="parTrans" cxnId="{87096801-F024-48A4-8EF9-1CFE24D6CD77}">
      <dgm:prSet/>
      <dgm:spPr/>
      <dgm:t>
        <a:bodyPr/>
        <a:lstStyle/>
        <a:p>
          <a:endParaRPr lang="en-US"/>
        </a:p>
      </dgm:t>
    </dgm:pt>
    <dgm:pt modelId="{E2EB3743-1800-481E-877D-2D1095501BC0}" type="sibTrans" cxnId="{87096801-F024-48A4-8EF9-1CFE24D6CD77}">
      <dgm:prSet/>
      <dgm:spPr/>
      <dgm:t>
        <a:bodyPr/>
        <a:lstStyle/>
        <a:p>
          <a:endParaRPr lang="en-US"/>
        </a:p>
      </dgm:t>
    </dgm:pt>
    <dgm:pt modelId="{FB6C9B69-C30F-4D13-A234-83A9963CBE31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b="1" dirty="0"/>
            <a:t>Connect with Your Audience</a:t>
          </a:r>
          <a:endParaRPr lang="en-US" b="1" dirty="0"/>
        </a:p>
      </dgm:t>
    </dgm:pt>
    <dgm:pt modelId="{CD13B8B0-F3B6-40B0-9236-A5D9BD062E6C}" type="parTrans" cxnId="{9982B9C2-64FD-436B-A83D-F26027579F14}">
      <dgm:prSet/>
      <dgm:spPr/>
      <dgm:t>
        <a:bodyPr/>
        <a:lstStyle/>
        <a:p>
          <a:endParaRPr lang="en-US"/>
        </a:p>
      </dgm:t>
    </dgm:pt>
    <dgm:pt modelId="{C04ACA27-FE2C-4B84-90C4-28B9C88F2A92}" type="sibTrans" cxnId="{9982B9C2-64FD-436B-A83D-F26027579F14}">
      <dgm:prSet/>
      <dgm:spPr/>
      <dgm:t>
        <a:bodyPr/>
        <a:lstStyle/>
        <a:p>
          <a:endParaRPr lang="en-US"/>
        </a:p>
      </dgm:t>
    </dgm:pt>
    <dgm:pt modelId="{9EE85AD7-7F79-4BF6-9E29-01AB20C59012}">
      <dgm:prSet/>
      <dgm:spPr/>
      <dgm:t>
        <a:bodyPr/>
        <a:lstStyle/>
        <a:p>
          <a:r>
            <a:rPr lang="en-AU"/>
            <a:t>A 5- to 7-minute speech</a:t>
          </a:r>
          <a:endParaRPr lang="en-US"/>
        </a:p>
      </dgm:t>
    </dgm:pt>
    <dgm:pt modelId="{61C7C91C-50D7-4858-A6DC-F4745D4C845B}" type="parTrans" cxnId="{0E35B320-AB87-465A-A5E7-28ED271E2583}">
      <dgm:prSet/>
      <dgm:spPr/>
      <dgm:t>
        <a:bodyPr/>
        <a:lstStyle/>
        <a:p>
          <a:endParaRPr lang="en-US"/>
        </a:p>
      </dgm:t>
    </dgm:pt>
    <dgm:pt modelId="{210B93C8-7591-4C64-B3FF-23EBCF9EFF2C}" type="sibTrans" cxnId="{0E35B320-AB87-465A-A5E7-28ED271E2583}">
      <dgm:prSet/>
      <dgm:spPr/>
      <dgm:t>
        <a:bodyPr/>
        <a:lstStyle/>
        <a:p>
          <a:endParaRPr lang="en-US"/>
        </a:p>
      </dgm:t>
    </dgm:pt>
    <dgm:pt modelId="{CE4AE0DB-D845-4730-B55E-05F14294CEF5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AU"/>
            <a:t>Level 3: </a:t>
          </a:r>
          <a:endParaRPr lang="en-US"/>
        </a:p>
      </dgm:t>
    </dgm:pt>
    <dgm:pt modelId="{4BCAB58B-24F5-44A3-B6DB-34C896368BB7}" type="parTrans" cxnId="{5E5F65D6-C168-46E5-B461-B138E3340682}">
      <dgm:prSet/>
      <dgm:spPr/>
      <dgm:t>
        <a:bodyPr/>
        <a:lstStyle/>
        <a:p>
          <a:endParaRPr lang="en-US"/>
        </a:p>
      </dgm:t>
    </dgm:pt>
    <dgm:pt modelId="{CAAB512E-5996-446D-8D3A-CD11DEE3FCD9}" type="sibTrans" cxnId="{5E5F65D6-C168-46E5-B461-B138E3340682}">
      <dgm:prSet/>
      <dgm:spPr/>
      <dgm:t>
        <a:bodyPr/>
        <a:lstStyle/>
        <a:p>
          <a:endParaRPr lang="en-US"/>
        </a:p>
      </dgm:t>
    </dgm:pt>
    <dgm:pt modelId="{0E7948B3-5398-4C92-812A-6374DC67A491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b="1" dirty="0"/>
            <a:t>Engage Your Audience With </a:t>
          </a:r>
          <a:r>
            <a:rPr lang="en-AU" b="1" dirty="0" err="1"/>
            <a:t>Humor</a:t>
          </a:r>
          <a:endParaRPr lang="en-US" b="1" dirty="0"/>
        </a:p>
      </dgm:t>
    </dgm:pt>
    <dgm:pt modelId="{9D184A5D-03A2-453B-89A3-E164094617B0}" type="parTrans" cxnId="{4D2FB1B1-C61E-4DEE-A53A-6EEADE7DC930}">
      <dgm:prSet/>
      <dgm:spPr/>
      <dgm:t>
        <a:bodyPr/>
        <a:lstStyle/>
        <a:p>
          <a:endParaRPr lang="en-US"/>
        </a:p>
      </dgm:t>
    </dgm:pt>
    <dgm:pt modelId="{DCDD1A63-B6EC-4BEF-9ED2-E137469C4871}" type="sibTrans" cxnId="{4D2FB1B1-C61E-4DEE-A53A-6EEADE7DC930}">
      <dgm:prSet/>
      <dgm:spPr/>
      <dgm:t>
        <a:bodyPr/>
        <a:lstStyle/>
        <a:p>
          <a:endParaRPr lang="en-US"/>
        </a:p>
      </dgm:t>
    </dgm:pt>
    <dgm:pt modelId="{9D25D35F-B3AE-4956-A7BA-2D95D7CAE72A}">
      <dgm:prSet/>
      <dgm:spPr/>
      <dgm:t>
        <a:bodyPr/>
        <a:lstStyle/>
        <a:p>
          <a:r>
            <a:rPr lang="en-AU"/>
            <a:t>A 5- to 7-minute speech</a:t>
          </a:r>
          <a:endParaRPr lang="en-US"/>
        </a:p>
      </dgm:t>
    </dgm:pt>
    <dgm:pt modelId="{62E9C5DB-47C5-4DF0-83E9-62EBD5DE8C29}" type="parTrans" cxnId="{A9FDD3CD-8751-4BD2-8FD7-7A6049BE0ED7}">
      <dgm:prSet/>
      <dgm:spPr/>
      <dgm:t>
        <a:bodyPr/>
        <a:lstStyle/>
        <a:p>
          <a:endParaRPr lang="en-US"/>
        </a:p>
      </dgm:t>
    </dgm:pt>
    <dgm:pt modelId="{C3DA731C-055D-4337-81CE-392021D19BC2}" type="sibTrans" cxnId="{A9FDD3CD-8751-4BD2-8FD7-7A6049BE0ED7}">
      <dgm:prSet/>
      <dgm:spPr/>
      <dgm:t>
        <a:bodyPr/>
        <a:lstStyle/>
        <a:p>
          <a:endParaRPr lang="en-US"/>
        </a:p>
      </dgm:t>
    </dgm:pt>
    <dgm:pt modelId="{5FDA4870-33CB-4A57-8D91-8B540D34BC49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AU"/>
            <a:t>Level 4: </a:t>
          </a:r>
          <a:endParaRPr lang="en-US"/>
        </a:p>
      </dgm:t>
    </dgm:pt>
    <dgm:pt modelId="{AD506B9F-F082-4797-B60D-40220C27B5F8}" type="parTrans" cxnId="{BD5FE646-182F-41D1-A95E-55EC8CB2D4CA}">
      <dgm:prSet/>
      <dgm:spPr/>
      <dgm:t>
        <a:bodyPr/>
        <a:lstStyle/>
        <a:p>
          <a:endParaRPr lang="en-US"/>
        </a:p>
      </dgm:t>
    </dgm:pt>
    <dgm:pt modelId="{07B70D96-A19B-424B-BFAB-35ED483A2BA4}" type="sibTrans" cxnId="{BD5FE646-182F-41D1-A95E-55EC8CB2D4CA}">
      <dgm:prSet/>
      <dgm:spPr/>
      <dgm:t>
        <a:bodyPr/>
        <a:lstStyle/>
        <a:p>
          <a:endParaRPr lang="en-US"/>
        </a:p>
      </dgm:t>
    </dgm:pt>
    <dgm:pt modelId="{31ABF035-7844-4095-8F09-D6FADA2FDC0F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b="1" dirty="0"/>
            <a:t>The Power of </a:t>
          </a:r>
          <a:r>
            <a:rPr lang="en-AU" b="1" dirty="0" err="1"/>
            <a:t>Humor</a:t>
          </a:r>
          <a:r>
            <a:rPr lang="en-AU" b="1" dirty="0"/>
            <a:t> in an Impromptu Speech</a:t>
          </a:r>
          <a:endParaRPr lang="en-US" b="1" dirty="0"/>
        </a:p>
      </dgm:t>
    </dgm:pt>
    <dgm:pt modelId="{B294C2DC-5F39-4BA9-8141-20F8CBCCE489}" type="parTrans" cxnId="{EAC71FAB-E253-4254-9EBF-2B1532544656}">
      <dgm:prSet/>
      <dgm:spPr/>
      <dgm:t>
        <a:bodyPr/>
        <a:lstStyle/>
        <a:p>
          <a:endParaRPr lang="en-US"/>
        </a:p>
      </dgm:t>
    </dgm:pt>
    <dgm:pt modelId="{69DE0662-68D8-45CD-BA46-3DA87E4CDBCA}" type="sibTrans" cxnId="{EAC71FAB-E253-4254-9EBF-2B1532544656}">
      <dgm:prSet/>
      <dgm:spPr/>
      <dgm:t>
        <a:bodyPr/>
        <a:lstStyle/>
        <a:p>
          <a:endParaRPr lang="en-US"/>
        </a:p>
      </dgm:t>
    </dgm:pt>
    <dgm:pt modelId="{1DA8704F-4F94-405D-8716-1EF0AE3863F1}">
      <dgm:prSet/>
      <dgm:spPr/>
      <dgm:t>
        <a:bodyPr/>
        <a:lstStyle/>
        <a:p>
          <a:r>
            <a:rPr lang="en-AU" dirty="0"/>
            <a:t>Two 2- to 3-minute impromptu speeches</a:t>
          </a:r>
          <a:endParaRPr lang="en-US" dirty="0"/>
        </a:p>
      </dgm:t>
    </dgm:pt>
    <dgm:pt modelId="{9A4BD950-6BCA-4BFF-920A-25C931A4F6C6}" type="parTrans" cxnId="{AF0774BE-9768-4850-8A03-990EB98F619A}">
      <dgm:prSet/>
      <dgm:spPr/>
      <dgm:t>
        <a:bodyPr/>
        <a:lstStyle/>
        <a:p>
          <a:endParaRPr lang="en-US"/>
        </a:p>
      </dgm:t>
    </dgm:pt>
    <dgm:pt modelId="{A9765A78-5A5E-49C9-AC61-7E6F2A3919A5}" type="sibTrans" cxnId="{AF0774BE-9768-4850-8A03-990EB98F619A}">
      <dgm:prSet/>
      <dgm:spPr/>
      <dgm:t>
        <a:bodyPr/>
        <a:lstStyle/>
        <a:p>
          <a:endParaRPr lang="en-US"/>
        </a:p>
      </dgm:t>
    </dgm:pt>
    <dgm:pt modelId="{CACCBBC4-2F0A-4B8E-B70C-875831414A98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AU"/>
            <a:t>Level 5: </a:t>
          </a:r>
          <a:endParaRPr lang="en-US"/>
        </a:p>
      </dgm:t>
    </dgm:pt>
    <dgm:pt modelId="{FA80CBAE-7423-42AB-88B3-137ED827305A}" type="parTrans" cxnId="{740D605F-EBCF-40BD-ADF1-C88858B96E2A}">
      <dgm:prSet/>
      <dgm:spPr/>
      <dgm:t>
        <a:bodyPr/>
        <a:lstStyle/>
        <a:p>
          <a:endParaRPr lang="en-US"/>
        </a:p>
      </dgm:t>
    </dgm:pt>
    <dgm:pt modelId="{B9FBEE22-A058-4659-A474-038B8C0C7235}" type="sibTrans" cxnId="{740D605F-EBCF-40BD-ADF1-C88858B96E2A}">
      <dgm:prSet/>
      <dgm:spPr/>
      <dgm:t>
        <a:bodyPr/>
        <a:lstStyle/>
        <a:p>
          <a:endParaRPr lang="en-US"/>
        </a:p>
      </dgm:t>
    </dgm:pt>
    <dgm:pt modelId="{7B8B47A4-9DE1-4028-839B-2AC51A186572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b="1" dirty="0"/>
            <a:t>Deliver Your Message With </a:t>
          </a:r>
          <a:r>
            <a:rPr lang="en-AU" b="1" dirty="0" err="1"/>
            <a:t>Humor</a:t>
          </a:r>
          <a:endParaRPr lang="en-US" b="1" dirty="0"/>
        </a:p>
      </dgm:t>
    </dgm:pt>
    <dgm:pt modelId="{2F684404-5A30-4964-B23C-9300FD0BD8A5}" type="parTrans" cxnId="{96625EE2-89F8-4794-8D71-6A58C9A1BEC0}">
      <dgm:prSet/>
      <dgm:spPr/>
      <dgm:t>
        <a:bodyPr/>
        <a:lstStyle/>
        <a:p>
          <a:endParaRPr lang="en-US"/>
        </a:p>
      </dgm:t>
    </dgm:pt>
    <dgm:pt modelId="{7A9DEE6D-0CEE-413D-9943-1C03D6497A7F}" type="sibTrans" cxnId="{96625EE2-89F8-4794-8D71-6A58C9A1BEC0}">
      <dgm:prSet/>
      <dgm:spPr/>
      <dgm:t>
        <a:bodyPr/>
        <a:lstStyle/>
        <a:p>
          <a:endParaRPr lang="en-US"/>
        </a:p>
      </dgm:t>
    </dgm:pt>
    <dgm:pt modelId="{EA1514AE-9874-4B76-A30B-93E6803F5281}">
      <dgm:prSet/>
      <dgm:spPr/>
      <dgm:t>
        <a:bodyPr/>
        <a:lstStyle/>
        <a:p>
          <a:r>
            <a:rPr lang="en-AU" b="1" dirty="0">
              <a:solidFill>
                <a:srgbClr val="FF0000"/>
              </a:solidFill>
            </a:rPr>
            <a:t>An 18- to 22-minute keynote-style humorous speech</a:t>
          </a:r>
          <a:endParaRPr lang="en-US" b="1" dirty="0">
            <a:solidFill>
              <a:srgbClr val="FF0000"/>
            </a:solidFill>
          </a:endParaRPr>
        </a:p>
      </dgm:t>
    </dgm:pt>
    <dgm:pt modelId="{52A9A803-93C7-417E-9D57-68F435DD1183}" type="parTrans" cxnId="{E062DC10-23C4-449D-BDC5-3CAD2EC94E2D}">
      <dgm:prSet/>
      <dgm:spPr/>
      <dgm:t>
        <a:bodyPr/>
        <a:lstStyle/>
        <a:p>
          <a:endParaRPr lang="en-US"/>
        </a:p>
      </dgm:t>
    </dgm:pt>
    <dgm:pt modelId="{BECEA7B2-0BC5-41EC-8638-DB5E5156A129}" type="sibTrans" cxnId="{E062DC10-23C4-449D-BDC5-3CAD2EC94E2D}">
      <dgm:prSet/>
      <dgm:spPr/>
      <dgm:t>
        <a:bodyPr/>
        <a:lstStyle/>
        <a:p>
          <a:endParaRPr lang="en-US"/>
        </a:p>
      </dgm:t>
    </dgm:pt>
    <dgm:pt modelId="{E7D5C061-22C4-48EA-8337-CCC8C8C4E10D}" type="pres">
      <dgm:prSet presAssocID="{E84B18AD-266F-4D1C-AE64-07810B4FFA23}" presName="root" presStyleCnt="0">
        <dgm:presLayoutVars>
          <dgm:dir/>
          <dgm:resizeHandles val="exact"/>
        </dgm:presLayoutVars>
      </dgm:prSet>
      <dgm:spPr/>
    </dgm:pt>
    <dgm:pt modelId="{21D86E31-AF88-403C-91A6-7AB73C3BCB0B}" type="pres">
      <dgm:prSet presAssocID="{CB8F9B7C-3239-4BEF-9C9F-FBF47DA3D5D3}" presName="compNode" presStyleCnt="0"/>
      <dgm:spPr/>
    </dgm:pt>
    <dgm:pt modelId="{C5402516-4942-465B-A3EE-8E61150B1F88}" type="pres">
      <dgm:prSet presAssocID="{CB8F9B7C-3239-4BEF-9C9F-FBF47DA3D5D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ngue"/>
        </a:ext>
      </dgm:extLst>
    </dgm:pt>
    <dgm:pt modelId="{58C4706E-B186-49D5-8929-A576D528B1F1}" type="pres">
      <dgm:prSet presAssocID="{CB8F9B7C-3239-4BEF-9C9F-FBF47DA3D5D3}" presName="iconSpace" presStyleCnt="0"/>
      <dgm:spPr/>
    </dgm:pt>
    <dgm:pt modelId="{3EED4C65-3375-47A7-8C1D-CA79A180D6E0}" type="pres">
      <dgm:prSet presAssocID="{CB8F9B7C-3239-4BEF-9C9F-FBF47DA3D5D3}" presName="parTx" presStyleLbl="revTx" presStyleIdx="0" presStyleCnt="8">
        <dgm:presLayoutVars>
          <dgm:chMax val="0"/>
          <dgm:chPref val="0"/>
        </dgm:presLayoutVars>
      </dgm:prSet>
      <dgm:spPr/>
    </dgm:pt>
    <dgm:pt modelId="{FD6BC804-C51B-4BE3-9F31-BD09ABF6EA44}" type="pres">
      <dgm:prSet presAssocID="{CB8F9B7C-3239-4BEF-9C9F-FBF47DA3D5D3}" presName="txSpace" presStyleCnt="0"/>
      <dgm:spPr/>
    </dgm:pt>
    <dgm:pt modelId="{4474C34B-F7B0-427D-9D9A-3B0D318F7440}" type="pres">
      <dgm:prSet presAssocID="{CB8F9B7C-3239-4BEF-9C9F-FBF47DA3D5D3}" presName="desTx" presStyleLbl="revTx" presStyleIdx="1" presStyleCnt="8">
        <dgm:presLayoutVars/>
      </dgm:prSet>
      <dgm:spPr/>
    </dgm:pt>
    <dgm:pt modelId="{2D750A37-19FE-4FEF-A63E-05F17E66DF6F}" type="pres">
      <dgm:prSet presAssocID="{F9219455-4308-4900-90DF-5992572DB669}" presName="sibTrans" presStyleCnt="0"/>
      <dgm:spPr/>
    </dgm:pt>
    <dgm:pt modelId="{3D99DB9C-C285-437D-9584-195BA3D27514}" type="pres">
      <dgm:prSet presAssocID="{CE4AE0DB-D845-4730-B55E-05F14294CEF5}" presName="compNode" presStyleCnt="0"/>
      <dgm:spPr/>
    </dgm:pt>
    <dgm:pt modelId="{04848BE0-BAE2-4960-B0EC-12BEF9BC5BB4}" type="pres">
      <dgm:prSet presAssocID="{CE4AE0DB-D845-4730-B55E-05F14294CEF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oker Hat"/>
        </a:ext>
      </dgm:extLst>
    </dgm:pt>
    <dgm:pt modelId="{C8CF94B9-E2A2-441B-B71C-F4A769025AD0}" type="pres">
      <dgm:prSet presAssocID="{CE4AE0DB-D845-4730-B55E-05F14294CEF5}" presName="iconSpace" presStyleCnt="0"/>
      <dgm:spPr/>
    </dgm:pt>
    <dgm:pt modelId="{7CB08AEF-17EB-4148-8C99-6F4C27F16FCF}" type="pres">
      <dgm:prSet presAssocID="{CE4AE0DB-D845-4730-B55E-05F14294CEF5}" presName="parTx" presStyleLbl="revTx" presStyleIdx="2" presStyleCnt="8">
        <dgm:presLayoutVars>
          <dgm:chMax val="0"/>
          <dgm:chPref val="0"/>
        </dgm:presLayoutVars>
      </dgm:prSet>
      <dgm:spPr/>
    </dgm:pt>
    <dgm:pt modelId="{244534DE-19BB-4C2A-9BE2-6BA567F1C413}" type="pres">
      <dgm:prSet presAssocID="{CE4AE0DB-D845-4730-B55E-05F14294CEF5}" presName="txSpace" presStyleCnt="0"/>
      <dgm:spPr/>
    </dgm:pt>
    <dgm:pt modelId="{FDB6D480-6370-4B43-919C-397F5FB471AF}" type="pres">
      <dgm:prSet presAssocID="{CE4AE0DB-D845-4730-B55E-05F14294CEF5}" presName="desTx" presStyleLbl="revTx" presStyleIdx="3" presStyleCnt="8">
        <dgm:presLayoutVars/>
      </dgm:prSet>
      <dgm:spPr/>
    </dgm:pt>
    <dgm:pt modelId="{030FF7F5-0FC4-4794-A8CF-E5A1E0055FB5}" type="pres">
      <dgm:prSet presAssocID="{CAAB512E-5996-446D-8D3A-CD11DEE3FCD9}" presName="sibTrans" presStyleCnt="0"/>
      <dgm:spPr/>
    </dgm:pt>
    <dgm:pt modelId="{B63A3AFC-9F4B-41A9-9321-4429D702D891}" type="pres">
      <dgm:prSet presAssocID="{5FDA4870-33CB-4A57-8D91-8B540D34BC49}" presName="compNode" presStyleCnt="0"/>
      <dgm:spPr/>
    </dgm:pt>
    <dgm:pt modelId="{8E692CC3-615C-43FC-BC08-466B8301B0DF}" type="pres">
      <dgm:prSet presAssocID="{5FDA4870-33CB-4A57-8D91-8B540D34BC4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ign Language"/>
        </a:ext>
      </dgm:extLst>
    </dgm:pt>
    <dgm:pt modelId="{D79A15B3-EE9F-408F-8902-AADDC5352033}" type="pres">
      <dgm:prSet presAssocID="{5FDA4870-33CB-4A57-8D91-8B540D34BC49}" presName="iconSpace" presStyleCnt="0"/>
      <dgm:spPr/>
    </dgm:pt>
    <dgm:pt modelId="{5A1173FD-9A5E-4A8C-A3B6-ABC34935085D}" type="pres">
      <dgm:prSet presAssocID="{5FDA4870-33CB-4A57-8D91-8B540D34BC49}" presName="parTx" presStyleLbl="revTx" presStyleIdx="4" presStyleCnt="8">
        <dgm:presLayoutVars>
          <dgm:chMax val="0"/>
          <dgm:chPref val="0"/>
        </dgm:presLayoutVars>
      </dgm:prSet>
      <dgm:spPr/>
    </dgm:pt>
    <dgm:pt modelId="{B08ADF88-F16D-4D1D-9A04-EEBEFCD4B625}" type="pres">
      <dgm:prSet presAssocID="{5FDA4870-33CB-4A57-8D91-8B540D34BC49}" presName="txSpace" presStyleCnt="0"/>
      <dgm:spPr/>
    </dgm:pt>
    <dgm:pt modelId="{75DFAC64-E746-4CBD-9554-CBA79D6C326F}" type="pres">
      <dgm:prSet presAssocID="{5FDA4870-33CB-4A57-8D91-8B540D34BC49}" presName="desTx" presStyleLbl="revTx" presStyleIdx="5" presStyleCnt="8">
        <dgm:presLayoutVars/>
      </dgm:prSet>
      <dgm:spPr/>
    </dgm:pt>
    <dgm:pt modelId="{86952468-49CD-4A64-9D5F-AD9097204CE9}" type="pres">
      <dgm:prSet presAssocID="{07B70D96-A19B-424B-BFAB-35ED483A2BA4}" presName="sibTrans" presStyleCnt="0"/>
      <dgm:spPr/>
    </dgm:pt>
    <dgm:pt modelId="{7AE1BFD5-802A-436D-8D0B-6486481D3848}" type="pres">
      <dgm:prSet presAssocID="{CACCBBC4-2F0A-4B8E-B70C-875831414A98}" presName="compNode" presStyleCnt="0"/>
      <dgm:spPr/>
    </dgm:pt>
    <dgm:pt modelId="{423D8CC9-B860-4EB0-9D04-B4FD57B2D3E9}" type="pres">
      <dgm:prSet presAssocID="{CACCBBC4-2F0A-4B8E-B70C-875831414A9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dcast"/>
        </a:ext>
      </dgm:extLst>
    </dgm:pt>
    <dgm:pt modelId="{9F447947-87D1-487F-9163-271FCF19C532}" type="pres">
      <dgm:prSet presAssocID="{CACCBBC4-2F0A-4B8E-B70C-875831414A98}" presName="iconSpace" presStyleCnt="0"/>
      <dgm:spPr/>
    </dgm:pt>
    <dgm:pt modelId="{C5507361-447C-4987-B802-62A6520B9BFD}" type="pres">
      <dgm:prSet presAssocID="{CACCBBC4-2F0A-4B8E-B70C-875831414A98}" presName="parTx" presStyleLbl="revTx" presStyleIdx="6" presStyleCnt="8">
        <dgm:presLayoutVars>
          <dgm:chMax val="0"/>
          <dgm:chPref val="0"/>
        </dgm:presLayoutVars>
      </dgm:prSet>
      <dgm:spPr/>
    </dgm:pt>
    <dgm:pt modelId="{A179BC63-DF9C-4351-9B2A-A9405364C565}" type="pres">
      <dgm:prSet presAssocID="{CACCBBC4-2F0A-4B8E-B70C-875831414A98}" presName="txSpace" presStyleCnt="0"/>
      <dgm:spPr/>
    </dgm:pt>
    <dgm:pt modelId="{617F6DEF-0B97-4ADD-9A15-257177E7CF06}" type="pres">
      <dgm:prSet presAssocID="{CACCBBC4-2F0A-4B8E-B70C-875831414A98}" presName="desTx" presStyleLbl="revTx" presStyleIdx="7" presStyleCnt="8">
        <dgm:presLayoutVars/>
      </dgm:prSet>
      <dgm:spPr/>
    </dgm:pt>
  </dgm:ptLst>
  <dgm:cxnLst>
    <dgm:cxn modelId="{87096801-F024-48A4-8EF9-1CFE24D6CD77}" srcId="{401E6F6F-CB12-455E-A4C4-9D65FFBC74D8}" destId="{F08A2961-B6B1-4CA0-BD72-5A917807EC13}" srcOrd="0" destOrd="0" parTransId="{3655A2AA-9E3A-462F-9648-7AB996C5449E}" sibTransId="{E2EB3743-1800-481E-877D-2D1095501BC0}"/>
    <dgm:cxn modelId="{E062DC10-23C4-449D-BDC5-3CAD2EC94E2D}" srcId="{7B8B47A4-9DE1-4028-839B-2AC51A186572}" destId="{EA1514AE-9874-4B76-A30B-93E6803F5281}" srcOrd="0" destOrd="0" parTransId="{52A9A803-93C7-417E-9D57-68F435DD1183}" sibTransId="{BECEA7B2-0BC5-41EC-8638-DB5E5156A129}"/>
    <dgm:cxn modelId="{5E31FB1D-9A57-4939-B0A5-E1805E48E1B9}" type="presOf" srcId="{FB6C9B69-C30F-4D13-A234-83A9963CBE31}" destId="{4474C34B-F7B0-427D-9D9A-3B0D318F7440}" srcOrd="0" destOrd="2" presId="urn:microsoft.com/office/officeart/2018/5/layout/CenteredIconLabelDescriptionList"/>
    <dgm:cxn modelId="{0E35B320-AB87-465A-A5E7-28ED271E2583}" srcId="{FB6C9B69-C30F-4D13-A234-83A9963CBE31}" destId="{9EE85AD7-7F79-4BF6-9E29-01AB20C59012}" srcOrd="0" destOrd="0" parTransId="{61C7C91C-50D7-4858-A6DC-F4745D4C845B}" sibTransId="{210B93C8-7591-4C64-B3FF-23EBCF9EFF2C}"/>
    <dgm:cxn modelId="{39746124-9689-4E6A-9DE6-A915D219949F}" type="presOf" srcId="{E84B18AD-266F-4D1C-AE64-07810B4FFA23}" destId="{E7D5C061-22C4-48EA-8337-CCC8C8C4E10D}" srcOrd="0" destOrd="0" presId="urn:microsoft.com/office/officeart/2018/5/layout/CenteredIconLabelDescriptionList"/>
    <dgm:cxn modelId="{8CEF2A39-7B07-49CD-8001-D1272F7025AB}" type="presOf" srcId="{31ABF035-7844-4095-8F09-D6FADA2FDC0F}" destId="{75DFAC64-E746-4CBD-9554-CBA79D6C326F}" srcOrd="0" destOrd="0" presId="urn:microsoft.com/office/officeart/2018/5/layout/CenteredIconLabelDescriptionList"/>
    <dgm:cxn modelId="{A52D605D-0F41-487D-BB5F-026669159BBC}" type="presOf" srcId="{CB8F9B7C-3239-4BEF-9C9F-FBF47DA3D5D3}" destId="{3EED4C65-3375-47A7-8C1D-CA79A180D6E0}" srcOrd="0" destOrd="0" presId="urn:microsoft.com/office/officeart/2018/5/layout/CenteredIconLabelDescriptionList"/>
    <dgm:cxn modelId="{FB8A675E-9B0F-40F1-B1DB-D4FF5F30AB99}" type="presOf" srcId="{9EE85AD7-7F79-4BF6-9E29-01AB20C59012}" destId="{4474C34B-F7B0-427D-9D9A-3B0D318F7440}" srcOrd="0" destOrd="3" presId="urn:microsoft.com/office/officeart/2018/5/layout/CenteredIconLabelDescriptionList"/>
    <dgm:cxn modelId="{740D605F-EBCF-40BD-ADF1-C88858B96E2A}" srcId="{E84B18AD-266F-4D1C-AE64-07810B4FFA23}" destId="{CACCBBC4-2F0A-4B8E-B70C-875831414A98}" srcOrd="3" destOrd="0" parTransId="{FA80CBAE-7423-42AB-88B3-137ED827305A}" sibTransId="{B9FBEE22-A058-4659-A474-038B8C0C7235}"/>
    <dgm:cxn modelId="{7BA48B60-694C-4E91-A118-01026D17E1D4}" type="presOf" srcId="{1DA8704F-4F94-405D-8716-1EF0AE3863F1}" destId="{75DFAC64-E746-4CBD-9554-CBA79D6C326F}" srcOrd="0" destOrd="1" presId="urn:microsoft.com/office/officeart/2018/5/layout/CenteredIconLabelDescriptionList"/>
    <dgm:cxn modelId="{BDD2B461-E9F7-4893-9FF8-C9BEADA1E7C3}" type="presOf" srcId="{F08A2961-B6B1-4CA0-BD72-5A917807EC13}" destId="{4474C34B-F7B0-427D-9D9A-3B0D318F7440}" srcOrd="0" destOrd="1" presId="urn:microsoft.com/office/officeart/2018/5/layout/CenteredIconLabelDescriptionList"/>
    <dgm:cxn modelId="{24B8B463-1FE3-4BD5-8980-2405329D151E}" type="presOf" srcId="{EA1514AE-9874-4B76-A30B-93E6803F5281}" destId="{617F6DEF-0B97-4ADD-9A15-257177E7CF06}" srcOrd="0" destOrd="1" presId="urn:microsoft.com/office/officeart/2018/5/layout/CenteredIconLabelDescriptionList"/>
    <dgm:cxn modelId="{E35EC845-5D88-45F1-A1F4-8E9A04E0AA48}" type="presOf" srcId="{401E6F6F-CB12-455E-A4C4-9D65FFBC74D8}" destId="{4474C34B-F7B0-427D-9D9A-3B0D318F7440}" srcOrd="0" destOrd="0" presId="urn:microsoft.com/office/officeart/2018/5/layout/CenteredIconLabelDescriptionList"/>
    <dgm:cxn modelId="{BD5FE646-182F-41D1-A95E-55EC8CB2D4CA}" srcId="{E84B18AD-266F-4D1C-AE64-07810B4FFA23}" destId="{5FDA4870-33CB-4A57-8D91-8B540D34BC49}" srcOrd="2" destOrd="0" parTransId="{AD506B9F-F082-4797-B60D-40220C27B5F8}" sibTransId="{07B70D96-A19B-424B-BFAB-35ED483A2BA4}"/>
    <dgm:cxn modelId="{76366068-B481-4BD7-BF35-BE5FD7F55566}" type="presOf" srcId="{CE4AE0DB-D845-4730-B55E-05F14294CEF5}" destId="{7CB08AEF-17EB-4148-8C99-6F4C27F16FCF}" srcOrd="0" destOrd="0" presId="urn:microsoft.com/office/officeart/2018/5/layout/CenteredIconLabelDescriptionList"/>
    <dgm:cxn modelId="{FF1CB570-8E23-48BF-A858-7B0E12F4D793}" type="presOf" srcId="{7B8B47A4-9DE1-4028-839B-2AC51A186572}" destId="{617F6DEF-0B97-4ADD-9A15-257177E7CF06}" srcOrd="0" destOrd="0" presId="urn:microsoft.com/office/officeart/2018/5/layout/CenteredIconLabelDescriptionList"/>
    <dgm:cxn modelId="{57D11955-5A8C-4113-8BC9-2C0B149D8452}" type="presOf" srcId="{CACCBBC4-2F0A-4B8E-B70C-875831414A98}" destId="{C5507361-447C-4987-B802-62A6520B9BFD}" srcOrd="0" destOrd="0" presId="urn:microsoft.com/office/officeart/2018/5/layout/CenteredIconLabelDescriptionList"/>
    <dgm:cxn modelId="{F46AA25A-DCA0-461C-8F51-10F71D3656F6}" srcId="{E84B18AD-266F-4D1C-AE64-07810B4FFA23}" destId="{CB8F9B7C-3239-4BEF-9C9F-FBF47DA3D5D3}" srcOrd="0" destOrd="0" parTransId="{B5597C9B-EAF1-4DCB-B10D-B8D048A8E2B8}" sibTransId="{F9219455-4308-4900-90DF-5992572DB669}"/>
    <dgm:cxn modelId="{ED7D0C7F-5C34-452F-B7C8-3F9962C7DA38}" srcId="{CB8F9B7C-3239-4BEF-9C9F-FBF47DA3D5D3}" destId="{401E6F6F-CB12-455E-A4C4-9D65FFBC74D8}" srcOrd="0" destOrd="0" parTransId="{DABDA908-5138-416B-85E4-7FAC1A85DBF9}" sibTransId="{A6DC67F5-82BD-4D24-A0D8-B5ADA0D47DE8}"/>
    <dgm:cxn modelId="{EAC71FAB-E253-4254-9EBF-2B1532544656}" srcId="{5FDA4870-33CB-4A57-8D91-8B540D34BC49}" destId="{31ABF035-7844-4095-8F09-D6FADA2FDC0F}" srcOrd="0" destOrd="0" parTransId="{B294C2DC-5F39-4BA9-8141-20F8CBCCE489}" sibTransId="{69DE0662-68D8-45CD-BA46-3DA87E4CDBCA}"/>
    <dgm:cxn modelId="{4D2FB1B1-C61E-4DEE-A53A-6EEADE7DC930}" srcId="{CE4AE0DB-D845-4730-B55E-05F14294CEF5}" destId="{0E7948B3-5398-4C92-812A-6374DC67A491}" srcOrd="0" destOrd="0" parTransId="{9D184A5D-03A2-453B-89A3-E164094617B0}" sibTransId="{DCDD1A63-B6EC-4BEF-9ED2-E137469C4871}"/>
    <dgm:cxn modelId="{AF0774BE-9768-4850-8A03-990EB98F619A}" srcId="{31ABF035-7844-4095-8F09-D6FADA2FDC0F}" destId="{1DA8704F-4F94-405D-8716-1EF0AE3863F1}" srcOrd="0" destOrd="0" parTransId="{9A4BD950-6BCA-4BFF-920A-25C931A4F6C6}" sibTransId="{A9765A78-5A5E-49C9-AC61-7E6F2A3919A5}"/>
    <dgm:cxn modelId="{9982B9C2-64FD-436B-A83D-F26027579F14}" srcId="{CB8F9B7C-3239-4BEF-9C9F-FBF47DA3D5D3}" destId="{FB6C9B69-C30F-4D13-A234-83A9963CBE31}" srcOrd="1" destOrd="0" parTransId="{CD13B8B0-F3B6-40B0-9236-A5D9BD062E6C}" sibTransId="{C04ACA27-FE2C-4B84-90C4-28B9C88F2A92}"/>
    <dgm:cxn modelId="{A9FDD3CD-8751-4BD2-8FD7-7A6049BE0ED7}" srcId="{0E7948B3-5398-4C92-812A-6374DC67A491}" destId="{9D25D35F-B3AE-4956-A7BA-2D95D7CAE72A}" srcOrd="0" destOrd="0" parTransId="{62E9C5DB-47C5-4DF0-83E9-62EBD5DE8C29}" sibTransId="{C3DA731C-055D-4337-81CE-392021D19BC2}"/>
    <dgm:cxn modelId="{5E5F65D6-C168-46E5-B461-B138E3340682}" srcId="{E84B18AD-266F-4D1C-AE64-07810B4FFA23}" destId="{CE4AE0DB-D845-4730-B55E-05F14294CEF5}" srcOrd="1" destOrd="0" parTransId="{4BCAB58B-24F5-44A3-B6DB-34C896368BB7}" sibTransId="{CAAB512E-5996-446D-8D3A-CD11DEE3FCD9}"/>
    <dgm:cxn modelId="{96625EE2-89F8-4794-8D71-6A58C9A1BEC0}" srcId="{CACCBBC4-2F0A-4B8E-B70C-875831414A98}" destId="{7B8B47A4-9DE1-4028-839B-2AC51A186572}" srcOrd="0" destOrd="0" parTransId="{2F684404-5A30-4964-B23C-9300FD0BD8A5}" sibTransId="{7A9DEE6D-0CEE-413D-9943-1C03D6497A7F}"/>
    <dgm:cxn modelId="{8AB86EEB-FBF0-4977-801B-258F16A1C272}" type="presOf" srcId="{5FDA4870-33CB-4A57-8D91-8B540D34BC49}" destId="{5A1173FD-9A5E-4A8C-A3B6-ABC34935085D}" srcOrd="0" destOrd="0" presId="urn:microsoft.com/office/officeart/2018/5/layout/CenteredIconLabelDescriptionList"/>
    <dgm:cxn modelId="{5D1D89F2-EEB9-42C7-AC20-9FDB4A8AFA53}" type="presOf" srcId="{9D25D35F-B3AE-4956-A7BA-2D95D7CAE72A}" destId="{FDB6D480-6370-4B43-919C-397F5FB471AF}" srcOrd="0" destOrd="1" presId="urn:microsoft.com/office/officeart/2018/5/layout/CenteredIconLabelDescriptionList"/>
    <dgm:cxn modelId="{32A22CFE-1CC6-4A16-BD9B-752B5365F59D}" type="presOf" srcId="{0E7948B3-5398-4C92-812A-6374DC67A491}" destId="{FDB6D480-6370-4B43-919C-397F5FB471AF}" srcOrd="0" destOrd="0" presId="urn:microsoft.com/office/officeart/2018/5/layout/CenteredIconLabelDescriptionList"/>
    <dgm:cxn modelId="{E6C46487-01A4-43E1-9A5F-AF98D20ED3A2}" type="presParOf" srcId="{E7D5C061-22C4-48EA-8337-CCC8C8C4E10D}" destId="{21D86E31-AF88-403C-91A6-7AB73C3BCB0B}" srcOrd="0" destOrd="0" presId="urn:microsoft.com/office/officeart/2018/5/layout/CenteredIconLabelDescriptionList"/>
    <dgm:cxn modelId="{4D4EAD06-8A31-456C-A58C-4E3B9BD8DEAB}" type="presParOf" srcId="{21D86E31-AF88-403C-91A6-7AB73C3BCB0B}" destId="{C5402516-4942-465B-A3EE-8E61150B1F88}" srcOrd="0" destOrd="0" presId="urn:microsoft.com/office/officeart/2018/5/layout/CenteredIconLabelDescriptionList"/>
    <dgm:cxn modelId="{85ACDFB5-E288-4A5E-B18C-CE5594E7860B}" type="presParOf" srcId="{21D86E31-AF88-403C-91A6-7AB73C3BCB0B}" destId="{58C4706E-B186-49D5-8929-A576D528B1F1}" srcOrd="1" destOrd="0" presId="urn:microsoft.com/office/officeart/2018/5/layout/CenteredIconLabelDescriptionList"/>
    <dgm:cxn modelId="{43103414-B6FE-4B7D-AD7B-306D1E2FDE22}" type="presParOf" srcId="{21D86E31-AF88-403C-91A6-7AB73C3BCB0B}" destId="{3EED4C65-3375-47A7-8C1D-CA79A180D6E0}" srcOrd="2" destOrd="0" presId="urn:microsoft.com/office/officeart/2018/5/layout/CenteredIconLabelDescriptionList"/>
    <dgm:cxn modelId="{30BB4BFF-DEA9-4145-BCB4-B6E99E58C6C8}" type="presParOf" srcId="{21D86E31-AF88-403C-91A6-7AB73C3BCB0B}" destId="{FD6BC804-C51B-4BE3-9F31-BD09ABF6EA44}" srcOrd="3" destOrd="0" presId="urn:microsoft.com/office/officeart/2018/5/layout/CenteredIconLabelDescriptionList"/>
    <dgm:cxn modelId="{E7756613-05C1-429C-8E62-4C88BFD2CD46}" type="presParOf" srcId="{21D86E31-AF88-403C-91A6-7AB73C3BCB0B}" destId="{4474C34B-F7B0-427D-9D9A-3B0D318F7440}" srcOrd="4" destOrd="0" presId="urn:microsoft.com/office/officeart/2018/5/layout/CenteredIconLabelDescriptionList"/>
    <dgm:cxn modelId="{7F0CA0AF-14FC-43FE-B946-A7BAA27C1EDD}" type="presParOf" srcId="{E7D5C061-22C4-48EA-8337-CCC8C8C4E10D}" destId="{2D750A37-19FE-4FEF-A63E-05F17E66DF6F}" srcOrd="1" destOrd="0" presId="urn:microsoft.com/office/officeart/2018/5/layout/CenteredIconLabelDescriptionList"/>
    <dgm:cxn modelId="{28F92128-5293-48DA-B94D-A48747FCD77B}" type="presParOf" srcId="{E7D5C061-22C4-48EA-8337-CCC8C8C4E10D}" destId="{3D99DB9C-C285-437D-9584-195BA3D27514}" srcOrd="2" destOrd="0" presId="urn:microsoft.com/office/officeart/2018/5/layout/CenteredIconLabelDescriptionList"/>
    <dgm:cxn modelId="{280ACA3B-4116-41E8-A767-F64512CA39A2}" type="presParOf" srcId="{3D99DB9C-C285-437D-9584-195BA3D27514}" destId="{04848BE0-BAE2-4960-B0EC-12BEF9BC5BB4}" srcOrd="0" destOrd="0" presId="urn:microsoft.com/office/officeart/2018/5/layout/CenteredIconLabelDescriptionList"/>
    <dgm:cxn modelId="{3CD70C80-DD39-4904-936A-62C253E396EB}" type="presParOf" srcId="{3D99DB9C-C285-437D-9584-195BA3D27514}" destId="{C8CF94B9-E2A2-441B-B71C-F4A769025AD0}" srcOrd="1" destOrd="0" presId="urn:microsoft.com/office/officeart/2018/5/layout/CenteredIconLabelDescriptionList"/>
    <dgm:cxn modelId="{2F7919FD-8F76-4ADE-A235-8753D0A28DC4}" type="presParOf" srcId="{3D99DB9C-C285-437D-9584-195BA3D27514}" destId="{7CB08AEF-17EB-4148-8C99-6F4C27F16FCF}" srcOrd="2" destOrd="0" presId="urn:microsoft.com/office/officeart/2018/5/layout/CenteredIconLabelDescriptionList"/>
    <dgm:cxn modelId="{06EFE2D2-D06D-4505-BBDD-BBA46422B437}" type="presParOf" srcId="{3D99DB9C-C285-437D-9584-195BA3D27514}" destId="{244534DE-19BB-4C2A-9BE2-6BA567F1C413}" srcOrd="3" destOrd="0" presId="urn:microsoft.com/office/officeart/2018/5/layout/CenteredIconLabelDescriptionList"/>
    <dgm:cxn modelId="{C4FAA110-9629-4AD7-940C-6FFA9FB0DE3E}" type="presParOf" srcId="{3D99DB9C-C285-437D-9584-195BA3D27514}" destId="{FDB6D480-6370-4B43-919C-397F5FB471AF}" srcOrd="4" destOrd="0" presId="urn:microsoft.com/office/officeart/2018/5/layout/CenteredIconLabelDescriptionList"/>
    <dgm:cxn modelId="{D3F7D94F-C5C7-41B6-8A6D-2CF54C3164BE}" type="presParOf" srcId="{E7D5C061-22C4-48EA-8337-CCC8C8C4E10D}" destId="{030FF7F5-0FC4-4794-A8CF-E5A1E0055FB5}" srcOrd="3" destOrd="0" presId="urn:microsoft.com/office/officeart/2018/5/layout/CenteredIconLabelDescriptionList"/>
    <dgm:cxn modelId="{87551944-E2BD-4402-964D-F4AAEC6B0D52}" type="presParOf" srcId="{E7D5C061-22C4-48EA-8337-CCC8C8C4E10D}" destId="{B63A3AFC-9F4B-41A9-9321-4429D702D891}" srcOrd="4" destOrd="0" presId="urn:microsoft.com/office/officeart/2018/5/layout/CenteredIconLabelDescriptionList"/>
    <dgm:cxn modelId="{B9B907AE-C0C3-486A-8CDE-52436590E39D}" type="presParOf" srcId="{B63A3AFC-9F4B-41A9-9321-4429D702D891}" destId="{8E692CC3-615C-43FC-BC08-466B8301B0DF}" srcOrd="0" destOrd="0" presId="urn:microsoft.com/office/officeart/2018/5/layout/CenteredIconLabelDescriptionList"/>
    <dgm:cxn modelId="{DF25EE5A-F4E8-471D-84DC-32DA5D24BFED}" type="presParOf" srcId="{B63A3AFC-9F4B-41A9-9321-4429D702D891}" destId="{D79A15B3-EE9F-408F-8902-AADDC5352033}" srcOrd="1" destOrd="0" presId="urn:microsoft.com/office/officeart/2018/5/layout/CenteredIconLabelDescriptionList"/>
    <dgm:cxn modelId="{43C647EF-AA85-455A-835A-BED73EDA21A5}" type="presParOf" srcId="{B63A3AFC-9F4B-41A9-9321-4429D702D891}" destId="{5A1173FD-9A5E-4A8C-A3B6-ABC34935085D}" srcOrd="2" destOrd="0" presId="urn:microsoft.com/office/officeart/2018/5/layout/CenteredIconLabelDescriptionList"/>
    <dgm:cxn modelId="{43C7AFEA-BCDE-499B-9F20-2F74A9BDFF77}" type="presParOf" srcId="{B63A3AFC-9F4B-41A9-9321-4429D702D891}" destId="{B08ADF88-F16D-4D1D-9A04-EEBEFCD4B625}" srcOrd="3" destOrd="0" presId="urn:microsoft.com/office/officeart/2018/5/layout/CenteredIconLabelDescriptionList"/>
    <dgm:cxn modelId="{3BB3E635-15B7-4082-852D-C8187D193D41}" type="presParOf" srcId="{B63A3AFC-9F4B-41A9-9321-4429D702D891}" destId="{75DFAC64-E746-4CBD-9554-CBA79D6C326F}" srcOrd="4" destOrd="0" presId="urn:microsoft.com/office/officeart/2018/5/layout/CenteredIconLabelDescriptionList"/>
    <dgm:cxn modelId="{4F327DFE-F676-4761-8A1B-3CB0AC2E3A10}" type="presParOf" srcId="{E7D5C061-22C4-48EA-8337-CCC8C8C4E10D}" destId="{86952468-49CD-4A64-9D5F-AD9097204CE9}" srcOrd="5" destOrd="0" presId="urn:microsoft.com/office/officeart/2018/5/layout/CenteredIconLabelDescriptionList"/>
    <dgm:cxn modelId="{01876DD7-76F0-4650-BBE4-3BBE8A22B161}" type="presParOf" srcId="{E7D5C061-22C4-48EA-8337-CCC8C8C4E10D}" destId="{7AE1BFD5-802A-436D-8D0B-6486481D3848}" srcOrd="6" destOrd="0" presId="urn:microsoft.com/office/officeart/2018/5/layout/CenteredIconLabelDescriptionList"/>
    <dgm:cxn modelId="{FE83264E-93B7-4CD8-A243-5A6EE37FE2C0}" type="presParOf" srcId="{7AE1BFD5-802A-436D-8D0B-6486481D3848}" destId="{423D8CC9-B860-4EB0-9D04-B4FD57B2D3E9}" srcOrd="0" destOrd="0" presId="urn:microsoft.com/office/officeart/2018/5/layout/CenteredIconLabelDescriptionList"/>
    <dgm:cxn modelId="{9197F7CE-EC11-4F7A-A9D5-08115038D870}" type="presParOf" srcId="{7AE1BFD5-802A-436D-8D0B-6486481D3848}" destId="{9F447947-87D1-487F-9163-271FCF19C532}" srcOrd="1" destOrd="0" presId="urn:microsoft.com/office/officeart/2018/5/layout/CenteredIconLabelDescriptionList"/>
    <dgm:cxn modelId="{8059A881-A698-480B-B1A8-FEEF3CA3969E}" type="presParOf" srcId="{7AE1BFD5-802A-436D-8D0B-6486481D3848}" destId="{C5507361-447C-4987-B802-62A6520B9BFD}" srcOrd="2" destOrd="0" presId="urn:microsoft.com/office/officeart/2018/5/layout/CenteredIconLabelDescriptionList"/>
    <dgm:cxn modelId="{2C7FDDD4-1F76-4753-A3DD-4B20560E93E7}" type="presParOf" srcId="{7AE1BFD5-802A-436D-8D0B-6486481D3848}" destId="{A179BC63-DF9C-4351-9B2A-A9405364C565}" srcOrd="3" destOrd="0" presId="urn:microsoft.com/office/officeart/2018/5/layout/CenteredIconLabelDescriptionList"/>
    <dgm:cxn modelId="{15AA3ADA-B021-4F18-8A25-0937FEA80BE6}" type="presParOf" srcId="{7AE1BFD5-802A-436D-8D0B-6486481D3848}" destId="{617F6DEF-0B97-4ADD-9A15-257177E7CF06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9A680A4-FD83-4A6A-94C1-B321E3385D09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accent4_2" csCatId="accent4" phldr="1"/>
      <dgm:spPr/>
      <dgm:t>
        <a:bodyPr/>
        <a:lstStyle/>
        <a:p>
          <a:endParaRPr lang="en-US"/>
        </a:p>
      </dgm:t>
    </dgm:pt>
    <dgm:pt modelId="{B3B3ED1C-0581-491F-880B-EFD89065DA06}">
      <dgm:prSet/>
      <dgm:spPr/>
      <dgm:t>
        <a:bodyPr/>
        <a:lstStyle/>
        <a:p>
          <a:pPr>
            <a:lnSpc>
              <a:spcPct val="100000"/>
            </a:lnSpc>
          </a:pPr>
          <a:r>
            <a:rPr lang="en-AU"/>
            <a:t>This path helps you build your skills as a public speaker and leader.</a:t>
          </a:r>
          <a:endParaRPr lang="en-US"/>
        </a:p>
      </dgm:t>
    </dgm:pt>
    <dgm:pt modelId="{186E2695-3F0F-4494-9267-439E67BA730A}" type="parTrans" cxnId="{AEC897D1-4266-4B00-849C-F23162FB89FC}">
      <dgm:prSet/>
      <dgm:spPr/>
      <dgm:t>
        <a:bodyPr/>
        <a:lstStyle/>
        <a:p>
          <a:endParaRPr lang="en-US"/>
        </a:p>
      </dgm:t>
    </dgm:pt>
    <dgm:pt modelId="{68E8C225-30F3-4A44-A2C6-96439CB42175}" type="sibTrans" cxnId="{AEC897D1-4266-4B00-849C-F23162FB89F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266BC95-41C6-4B00-8F9C-5A0AE4EEEFF1}">
      <dgm:prSet/>
      <dgm:spPr/>
      <dgm:t>
        <a:bodyPr/>
        <a:lstStyle/>
        <a:p>
          <a:pPr>
            <a:lnSpc>
              <a:spcPct val="100000"/>
            </a:lnSpc>
          </a:pPr>
          <a:r>
            <a:rPr lang="en-AU"/>
            <a:t>The projects on this path focus on developing a strong connection with audience members when you present, speech writing and speech delivery. </a:t>
          </a:r>
          <a:endParaRPr lang="en-US"/>
        </a:p>
      </dgm:t>
    </dgm:pt>
    <dgm:pt modelId="{3E28FAAF-B872-4E8B-9A40-07629C0FCD19}" type="parTrans" cxnId="{6CBDB29F-AE6B-47D9-9A5F-B8926F319151}">
      <dgm:prSet/>
      <dgm:spPr/>
      <dgm:t>
        <a:bodyPr/>
        <a:lstStyle/>
        <a:p>
          <a:endParaRPr lang="en-US"/>
        </a:p>
      </dgm:t>
    </dgm:pt>
    <dgm:pt modelId="{70708FF0-88CB-4EF3-AC8D-CA56D346D3E7}" type="sibTrans" cxnId="{6CBDB29F-AE6B-47D9-9A5F-B8926F31915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487EC73-8B5D-4A11-9D99-DADEEF75DFF2}">
      <dgm:prSet/>
      <dgm:spPr/>
      <dgm:t>
        <a:bodyPr/>
        <a:lstStyle/>
        <a:p>
          <a:pPr>
            <a:lnSpc>
              <a:spcPct val="100000"/>
            </a:lnSpc>
          </a:pPr>
          <a:r>
            <a:rPr lang="en-AU"/>
            <a:t>The projects contribute to building an understanding of the steps to manage a project, as well as creating innovative solutions. </a:t>
          </a:r>
          <a:endParaRPr lang="en-US"/>
        </a:p>
      </dgm:t>
    </dgm:pt>
    <dgm:pt modelId="{AB2EE0B3-E2D4-4F8C-B36A-D77640F45DF0}" type="parTrans" cxnId="{8D6B1399-E661-487C-837C-396A93566565}">
      <dgm:prSet/>
      <dgm:spPr/>
      <dgm:t>
        <a:bodyPr/>
        <a:lstStyle/>
        <a:p>
          <a:endParaRPr lang="en-US"/>
        </a:p>
      </dgm:t>
    </dgm:pt>
    <dgm:pt modelId="{8BCA5717-2B1F-4116-8435-7DB027974900}" type="sibTrans" cxnId="{8D6B1399-E661-487C-837C-396A9356656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A62CE05-7211-48AA-8083-3CA8903849E0}">
      <dgm:prSet/>
      <dgm:spPr/>
      <dgm:t>
        <a:bodyPr/>
        <a:lstStyle/>
        <a:p>
          <a:pPr>
            <a:lnSpc>
              <a:spcPct val="100000"/>
            </a:lnSpc>
          </a:pPr>
          <a:r>
            <a:rPr lang="en-AU"/>
            <a:t>This path culminates in a “High Performance Leadership” project of your design.</a:t>
          </a:r>
          <a:endParaRPr lang="en-US"/>
        </a:p>
      </dgm:t>
    </dgm:pt>
    <dgm:pt modelId="{1533AF11-1F24-4207-B643-1070BDF9A301}" type="parTrans" cxnId="{D17B0EC6-B27F-4338-84BA-50C9D08BD719}">
      <dgm:prSet/>
      <dgm:spPr/>
      <dgm:t>
        <a:bodyPr/>
        <a:lstStyle/>
        <a:p>
          <a:endParaRPr lang="en-US"/>
        </a:p>
      </dgm:t>
    </dgm:pt>
    <dgm:pt modelId="{807DCF42-5FA9-4C6E-9DC1-3EA3B10EA62C}" type="sibTrans" cxnId="{D17B0EC6-B27F-4338-84BA-50C9D08BD719}">
      <dgm:prSet/>
      <dgm:spPr/>
      <dgm:t>
        <a:bodyPr/>
        <a:lstStyle/>
        <a:p>
          <a:endParaRPr lang="en-US"/>
        </a:p>
      </dgm:t>
    </dgm:pt>
    <dgm:pt modelId="{70AA494E-29CD-4215-A0D6-BAAF33F8B163}" type="pres">
      <dgm:prSet presAssocID="{09A680A4-FD83-4A6A-94C1-B321E3385D09}" presName="root" presStyleCnt="0">
        <dgm:presLayoutVars>
          <dgm:dir/>
          <dgm:resizeHandles val="exact"/>
        </dgm:presLayoutVars>
      </dgm:prSet>
      <dgm:spPr/>
    </dgm:pt>
    <dgm:pt modelId="{029BB3DA-AEF5-4121-84FF-1249C584044C}" type="pres">
      <dgm:prSet presAssocID="{09A680A4-FD83-4A6A-94C1-B321E3385D09}" presName="container" presStyleCnt="0">
        <dgm:presLayoutVars>
          <dgm:dir/>
          <dgm:resizeHandles val="exact"/>
        </dgm:presLayoutVars>
      </dgm:prSet>
      <dgm:spPr/>
    </dgm:pt>
    <dgm:pt modelId="{CB4BB339-2D51-4637-848B-4E8AE80ED3B0}" type="pres">
      <dgm:prSet presAssocID="{B3B3ED1C-0581-491F-880B-EFD89065DA06}" presName="compNode" presStyleCnt="0"/>
      <dgm:spPr/>
    </dgm:pt>
    <dgm:pt modelId="{EFB7BC8E-A5CB-4FF7-BFC6-97E632F8C6AB}" type="pres">
      <dgm:prSet presAssocID="{B3B3ED1C-0581-491F-880B-EFD89065DA06}" presName="iconBgRect" presStyleLbl="bgShp" presStyleIdx="0" presStyleCnt="4"/>
      <dgm:spPr>
        <a:solidFill>
          <a:schemeClr val="accent2"/>
        </a:solidFill>
      </dgm:spPr>
    </dgm:pt>
    <dgm:pt modelId="{190ACE64-FA78-43A2-989E-3C1E4AE14379}" type="pres">
      <dgm:prSet presAssocID="{B3B3ED1C-0581-491F-880B-EFD89065DA0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ptain"/>
        </a:ext>
      </dgm:extLst>
    </dgm:pt>
    <dgm:pt modelId="{084F8256-8CEA-4FFB-823D-AE407AFD6735}" type="pres">
      <dgm:prSet presAssocID="{B3B3ED1C-0581-491F-880B-EFD89065DA06}" presName="spaceRect" presStyleCnt="0"/>
      <dgm:spPr/>
    </dgm:pt>
    <dgm:pt modelId="{DDB1A5F5-CFB8-44BE-A330-37A60439F8CC}" type="pres">
      <dgm:prSet presAssocID="{B3B3ED1C-0581-491F-880B-EFD89065DA06}" presName="textRect" presStyleLbl="revTx" presStyleIdx="0" presStyleCnt="4">
        <dgm:presLayoutVars>
          <dgm:chMax val="1"/>
          <dgm:chPref val="1"/>
        </dgm:presLayoutVars>
      </dgm:prSet>
      <dgm:spPr/>
    </dgm:pt>
    <dgm:pt modelId="{7414821D-5626-40B6-87D6-41B4678AA0E0}" type="pres">
      <dgm:prSet presAssocID="{68E8C225-30F3-4A44-A2C6-96439CB42175}" presName="sibTrans" presStyleLbl="sibTrans2D1" presStyleIdx="0" presStyleCnt="0"/>
      <dgm:spPr/>
    </dgm:pt>
    <dgm:pt modelId="{15F40469-7945-42ED-988F-0E7BC8BAD1D5}" type="pres">
      <dgm:prSet presAssocID="{A266BC95-41C6-4B00-8F9C-5A0AE4EEEFF1}" presName="compNode" presStyleCnt="0"/>
      <dgm:spPr/>
    </dgm:pt>
    <dgm:pt modelId="{1AFA18B6-A2E0-44AC-B0FE-C3F97FACAC69}" type="pres">
      <dgm:prSet presAssocID="{A266BC95-41C6-4B00-8F9C-5A0AE4EEEFF1}" presName="iconBgRect" presStyleLbl="bgShp" presStyleIdx="1" presStyleCnt="4"/>
      <dgm:spPr>
        <a:solidFill>
          <a:schemeClr val="bg2">
            <a:lumMod val="75000"/>
          </a:schemeClr>
        </a:solidFill>
      </dgm:spPr>
    </dgm:pt>
    <dgm:pt modelId="{81E9E01B-A376-4939-AC07-58707B4F56F3}" type="pres">
      <dgm:prSet presAssocID="{A266BC95-41C6-4B00-8F9C-5A0AE4EEEFF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0AB54531-2767-4110-8D68-C1015D86B139}" type="pres">
      <dgm:prSet presAssocID="{A266BC95-41C6-4B00-8F9C-5A0AE4EEEFF1}" presName="spaceRect" presStyleCnt="0"/>
      <dgm:spPr/>
    </dgm:pt>
    <dgm:pt modelId="{D91D0B20-7C20-4AEC-828D-A4B009248917}" type="pres">
      <dgm:prSet presAssocID="{A266BC95-41C6-4B00-8F9C-5A0AE4EEEFF1}" presName="textRect" presStyleLbl="revTx" presStyleIdx="1" presStyleCnt="4">
        <dgm:presLayoutVars>
          <dgm:chMax val="1"/>
          <dgm:chPref val="1"/>
        </dgm:presLayoutVars>
      </dgm:prSet>
      <dgm:spPr/>
    </dgm:pt>
    <dgm:pt modelId="{1EB1F1E3-EA4B-44BD-B228-C04E6E23275D}" type="pres">
      <dgm:prSet presAssocID="{70708FF0-88CB-4EF3-AC8D-CA56D346D3E7}" presName="sibTrans" presStyleLbl="sibTrans2D1" presStyleIdx="0" presStyleCnt="0"/>
      <dgm:spPr/>
    </dgm:pt>
    <dgm:pt modelId="{903D891F-3FEE-465C-9D63-2BCA8A4B1FC2}" type="pres">
      <dgm:prSet presAssocID="{B487EC73-8B5D-4A11-9D99-DADEEF75DFF2}" presName="compNode" presStyleCnt="0"/>
      <dgm:spPr/>
    </dgm:pt>
    <dgm:pt modelId="{318CBFF3-5B86-485E-9D29-C46111D21D90}" type="pres">
      <dgm:prSet presAssocID="{B487EC73-8B5D-4A11-9D99-DADEEF75DFF2}" presName="iconBgRect" presStyleLbl="bgShp" presStyleIdx="2" presStyleCnt="4"/>
      <dgm:spPr/>
    </dgm:pt>
    <dgm:pt modelId="{BB7BF201-3BB6-4D6E-9172-03E74DFD4841}" type="pres">
      <dgm:prSet presAssocID="{B487EC73-8B5D-4A11-9D99-DADEEF75DFF2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F60D67DD-4B23-473F-BE7C-06ED75D244C0}" type="pres">
      <dgm:prSet presAssocID="{B487EC73-8B5D-4A11-9D99-DADEEF75DFF2}" presName="spaceRect" presStyleCnt="0"/>
      <dgm:spPr/>
    </dgm:pt>
    <dgm:pt modelId="{D2C66CC2-5C32-4E1E-95CF-B5D482265737}" type="pres">
      <dgm:prSet presAssocID="{B487EC73-8B5D-4A11-9D99-DADEEF75DFF2}" presName="textRect" presStyleLbl="revTx" presStyleIdx="2" presStyleCnt="4">
        <dgm:presLayoutVars>
          <dgm:chMax val="1"/>
          <dgm:chPref val="1"/>
        </dgm:presLayoutVars>
      </dgm:prSet>
      <dgm:spPr/>
    </dgm:pt>
    <dgm:pt modelId="{0D0B2EBA-F287-44B5-B956-95EC7FD92FBC}" type="pres">
      <dgm:prSet presAssocID="{8BCA5717-2B1F-4116-8435-7DB027974900}" presName="sibTrans" presStyleLbl="sibTrans2D1" presStyleIdx="0" presStyleCnt="0"/>
      <dgm:spPr/>
    </dgm:pt>
    <dgm:pt modelId="{6F57BBE2-1620-40BD-BE06-1721C301C4D7}" type="pres">
      <dgm:prSet presAssocID="{EA62CE05-7211-48AA-8083-3CA8903849E0}" presName="compNode" presStyleCnt="0"/>
      <dgm:spPr/>
    </dgm:pt>
    <dgm:pt modelId="{678C3302-B8AF-4E31-83FE-04AB7F4884B8}" type="pres">
      <dgm:prSet presAssocID="{EA62CE05-7211-48AA-8083-3CA8903849E0}" presName="iconBgRect" presStyleLbl="bgShp" presStyleIdx="3" presStyleCnt="4"/>
      <dgm:spPr>
        <a:solidFill>
          <a:srgbClr val="00B0F0"/>
        </a:solidFill>
      </dgm:spPr>
    </dgm:pt>
    <dgm:pt modelId="{ED815636-8D3A-4C77-83B0-F63717B87A4F}" type="pres">
      <dgm:prSet presAssocID="{EA62CE05-7211-48AA-8083-3CA8903849E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reworks"/>
        </a:ext>
      </dgm:extLst>
    </dgm:pt>
    <dgm:pt modelId="{7A575FFC-DB7D-452A-B1E3-00ED3A487680}" type="pres">
      <dgm:prSet presAssocID="{EA62CE05-7211-48AA-8083-3CA8903849E0}" presName="spaceRect" presStyleCnt="0"/>
      <dgm:spPr/>
    </dgm:pt>
    <dgm:pt modelId="{F7B60E23-2ED4-4B62-BDB6-88ACD75E039B}" type="pres">
      <dgm:prSet presAssocID="{EA62CE05-7211-48AA-8083-3CA8903849E0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2DA52A13-36CB-43EC-B259-064E527F4DD1}" type="presOf" srcId="{B487EC73-8B5D-4A11-9D99-DADEEF75DFF2}" destId="{D2C66CC2-5C32-4E1E-95CF-B5D482265737}" srcOrd="0" destOrd="0" presId="urn:microsoft.com/office/officeart/2018/2/layout/IconCircleList"/>
    <dgm:cxn modelId="{0CB45B23-8218-4182-AD96-066B2648E717}" type="presOf" srcId="{B3B3ED1C-0581-491F-880B-EFD89065DA06}" destId="{DDB1A5F5-CFB8-44BE-A330-37A60439F8CC}" srcOrd="0" destOrd="0" presId="urn:microsoft.com/office/officeart/2018/2/layout/IconCircleList"/>
    <dgm:cxn modelId="{E5489836-422E-4A61-AD34-956D4DEBBA88}" type="presOf" srcId="{A266BC95-41C6-4B00-8F9C-5A0AE4EEEFF1}" destId="{D91D0B20-7C20-4AEC-828D-A4B009248917}" srcOrd="0" destOrd="0" presId="urn:microsoft.com/office/officeart/2018/2/layout/IconCircleList"/>
    <dgm:cxn modelId="{F838273C-78F7-4104-9A35-6FCED6117F0F}" type="presOf" srcId="{EA62CE05-7211-48AA-8083-3CA8903849E0}" destId="{F7B60E23-2ED4-4B62-BDB6-88ACD75E039B}" srcOrd="0" destOrd="0" presId="urn:microsoft.com/office/officeart/2018/2/layout/IconCircleList"/>
    <dgm:cxn modelId="{C315F95E-7D94-4098-8CB5-DC1F9E19E521}" type="presOf" srcId="{8BCA5717-2B1F-4116-8435-7DB027974900}" destId="{0D0B2EBA-F287-44B5-B956-95EC7FD92FBC}" srcOrd="0" destOrd="0" presId="urn:microsoft.com/office/officeart/2018/2/layout/IconCircleList"/>
    <dgm:cxn modelId="{8D6B1399-E661-487C-837C-396A93566565}" srcId="{09A680A4-FD83-4A6A-94C1-B321E3385D09}" destId="{B487EC73-8B5D-4A11-9D99-DADEEF75DFF2}" srcOrd="2" destOrd="0" parTransId="{AB2EE0B3-E2D4-4F8C-B36A-D77640F45DF0}" sibTransId="{8BCA5717-2B1F-4116-8435-7DB027974900}"/>
    <dgm:cxn modelId="{6CBDB29F-AE6B-47D9-9A5F-B8926F319151}" srcId="{09A680A4-FD83-4A6A-94C1-B321E3385D09}" destId="{A266BC95-41C6-4B00-8F9C-5A0AE4EEEFF1}" srcOrd="1" destOrd="0" parTransId="{3E28FAAF-B872-4E8B-9A40-07629C0FCD19}" sibTransId="{70708FF0-88CB-4EF3-AC8D-CA56D346D3E7}"/>
    <dgm:cxn modelId="{8082F79F-5BA4-41CA-A0B2-6FDB25A7CC01}" type="presOf" srcId="{70708FF0-88CB-4EF3-AC8D-CA56D346D3E7}" destId="{1EB1F1E3-EA4B-44BD-B228-C04E6E23275D}" srcOrd="0" destOrd="0" presId="urn:microsoft.com/office/officeart/2018/2/layout/IconCircleList"/>
    <dgm:cxn modelId="{9F27D7B9-FFEB-4105-9A5E-E2ECF97C1938}" type="presOf" srcId="{68E8C225-30F3-4A44-A2C6-96439CB42175}" destId="{7414821D-5626-40B6-87D6-41B4678AA0E0}" srcOrd="0" destOrd="0" presId="urn:microsoft.com/office/officeart/2018/2/layout/IconCircleList"/>
    <dgm:cxn modelId="{D0A303BE-EDFA-44A4-8984-EE47B960AF94}" type="presOf" srcId="{09A680A4-FD83-4A6A-94C1-B321E3385D09}" destId="{70AA494E-29CD-4215-A0D6-BAAF33F8B163}" srcOrd="0" destOrd="0" presId="urn:microsoft.com/office/officeart/2018/2/layout/IconCircleList"/>
    <dgm:cxn modelId="{D17B0EC6-B27F-4338-84BA-50C9D08BD719}" srcId="{09A680A4-FD83-4A6A-94C1-B321E3385D09}" destId="{EA62CE05-7211-48AA-8083-3CA8903849E0}" srcOrd="3" destOrd="0" parTransId="{1533AF11-1F24-4207-B643-1070BDF9A301}" sibTransId="{807DCF42-5FA9-4C6E-9DC1-3EA3B10EA62C}"/>
    <dgm:cxn modelId="{AEC897D1-4266-4B00-849C-F23162FB89FC}" srcId="{09A680A4-FD83-4A6A-94C1-B321E3385D09}" destId="{B3B3ED1C-0581-491F-880B-EFD89065DA06}" srcOrd="0" destOrd="0" parTransId="{186E2695-3F0F-4494-9267-439E67BA730A}" sibTransId="{68E8C225-30F3-4A44-A2C6-96439CB42175}"/>
    <dgm:cxn modelId="{D4E4768C-4BAD-4B43-8021-B87472ED0EE1}" type="presParOf" srcId="{70AA494E-29CD-4215-A0D6-BAAF33F8B163}" destId="{029BB3DA-AEF5-4121-84FF-1249C584044C}" srcOrd="0" destOrd="0" presId="urn:microsoft.com/office/officeart/2018/2/layout/IconCircleList"/>
    <dgm:cxn modelId="{F5539A86-2A36-415D-9D0C-B9EF677B60B5}" type="presParOf" srcId="{029BB3DA-AEF5-4121-84FF-1249C584044C}" destId="{CB4BB339-2D51-4637-848B-4E8AE80ED3B0}" srcOrd="0" destOrd="0" presId="urn:microsoft.com/office/officeart/2018/2/layout/IconCircleList"/>
    <dgm:cxn modelId="{0E9D649F-CF9A-4572-AB4B-658BEC49277C}" type="presParOf" srcId="{CB4BB339-2D51-4637-848B-4E8AE80ED3B0}" destId="{EFB7BC8E-A5CB-4FF7-BFC6-97E632F8C6AB}" srcOrd="0" destOrd="0" presId="urn:microsoft.com/office/officeart/2018/2/layout/IconCircleList"/>
    <dgm:cxn modelId="{BB766942-5C46-408A-8824-882FE1BEF75A}" type="presParOf" srcId="{CB4BB339-2D51-4637-848B-4E8AE80ED3B0}" destId="{190ACE64-FA78-43A2-989E-3C1E4AE14379}" srcOrd="1" destOrd="0" presId="urn:microsoft.com/office/officeart/2018/2/layout/IconCircleList"/>
    <dgm:cxn modelId="{9A5C9E43-9285-42F3-866C-B7A572E0177B}" type="presParOf" srcId="{CB4BB339-2D51-4637-848B-4E8AE80ED3B0}" destId="{084F8256-8CEA-4FFB-823D-AE407AFD6735}" srcOrd="2" destOrd="0" presId="urn:microsoft.com/office/officeart/2018/2/layout/IconCircleList"/>
    <dgm:cxn modelId="{44EB0D73-CC88-45C7-A248-B76164627085}" type="presParOf" srcId="{CB4BB339-2D51-4637-848B-4E8AE80ED3B0}" destId="{DDB1A5F5-CFB8-44BE-A330-37A60439F8CC}" srcOrd="3" destOrd="0" presId="urn:microsoft.com/office/officeart/2018/2/layout/IconCircleList"/>
    <dgm:cxn modelId="{75AB0184-442C-4F9E-B0BF-B756FFA9CF03}" type="presParOf" srcId="{029BB3DA-AEF5-4121-84FF-1249C584044C}" destId="{7414821D-5626-40B6-87D6-41B4678AA0E0}" srcOrd="1" destOrd="0" presId="urn:microsoft.com/office/officeart/2018/2/layout/IconCircleList"/>
    <dgm:cxn modelId="{C6145C92-B1C0-4DBD-9608-BB5F13C92396}" type="presParOf" srcId="{029BB3DA-AEF5-4121-84FF-1249C584044C}" destId="{15F40469-7945-42ED-988F-0E7BC8BAD1D5}" srcOrd="2" destOrd="0" presId="urn:microsoft.com/office/officeart/2018/2/layout/IconCircleList"/>
    <dgm:cxn modelId="{32D09091-8A38-4802-BCDF-62C5C0361D03}" type="presParOf" srcId="{15F40469-7945-42ED-988F-0E7BC8BAD1D5}" destId="{1AFA18B6-A2E0-44AC-B0FE-C3F97FACAC69}" srcOrd="0" destOrd="0" presId="urn:microsoft.com/office/officeart/2018/2/layout/IconCircleList"/>
    <dgm:cxn modelId="{A43F6B86-4F26-4C8A-9228-F30B5D3CCC8B}" type="presParOf" srcId="{15F40469-7945-42ED-988F-0E7BC8BAD1D5}" destId="{81E9E01B-A376-4939-AC07-58707B4F56F3}" srcOrd="1" destOrd="0" presId="urn:microsoft.com/office/officeart/2018/2/layout/IconCircleList"/>
    <dgm:cxn modelId="{B37F19C5-F9A3-46AD-862C-0814606B47E3}" type="presParOf" srcId="{15F40469-7945-42ED-988F-0E7BC8BAD1D5}" destId="{0AB54531-2767-4110-8D68-C1015D86B139}" srcOrd="2" destOrd="0" presId="urn:microsoft.com/office/officeart/2018/2/layout/IconCircleList"/>
    <dgm:cxn modelId="{9318BC84-5876-4171-AFA8-15FDEEF2580D}" type="presParOf" srcId="{15F40469-7945-42ED-988F-0E7BC8BAD1D5}" destId="{D91D0B20-7C20-4AEC-828D-A4B009248917}" srcOrd="3" destOrd="0" presId="urn:microsoft.com/office/officeart/2018/2/layout/IconCircleList"/>
    <dgm:cxn modelId="{EC490F05-D43E-4CB6-B24F-3252ED0A8257}" type="presParOf" srcId="{029BB3DA-AEF5-4121-84FF-1249C584044C}" destId="{1EB1F1E3-EA4B-44BD-B228-C04E6E23275D}" srcOrd="3" destOrd="0" presId="urn:microsoft.com/office/officeart/2018/2/layout/IconCircleList"/>
    <dgm:cxn modelId="{69D35D9E-25BA-4534-A12E-A431AE3AB89D}" type="presParOf" srcId="{029BB3DA-AEF5-4121-84FF-1249C584044C}" destId="{903D891F-3FEE-465C-9D63-2BCA8A4B1FC2}" srcOrd="4" destOrd="0" presId="urn:microsoft.com/office/officeart/2018/2/layout/IconCircleList"/>
    <dgm:cxn modelId="{9679FFAB-EE5B-46CB-A7C4-183F169417A3}" type="presParOf" srcId="{903D891F-3FEE-465C-9D63-2BCA8A4B1FC2}" destId="{318CBFF3-5B86-485E-9D29-C46111D21D90}" srcOrd="0" destOrd="0" presId="urn:microsoft.com/office/officeart/2018/2/layout/IconCircleList"/>
    <dgm:cxn modelId="{4AC1FBEF-E575-4918-948D-33099E4104A9}" type="presParOf" srcId="{903D891F-3FEE-465C-9D63-2BCA8A4B1FC2}" destId="{BB7BF201-3BB6-4D6E-9172-03E74DFD4841}" srcOrd="1" destOrd="0" presId="urn:microsoft.com/office/officeart/2018/2/layout/IconCircleList"/>
    <dgm:cxn modelId="{1608E910-F5D2-4769-9CE7-BA5E2B8568AF}" type="presParOf" srcId="{903D891F-3FEE-465C-9D63-2BCA8A4B1FC2}" destId="{F60D67DD-4B23-473F-BE7C-06ED75D244C0}" srcOrd="2" destOrd="0" presId="urn:microsoft.com/office/officeart/2018/2/layout/IconCircleList"/>
    <dgm:cxn modelId="{F8D6C2CE-63E4-4E57-BD71-433D866EFED3}" type="presParOf" srcId="{903D891F-3FEE-465C-9D63-2BCA8A4B1FC2}" destId="{D2C66CC2-5C32-4E1E-95CF-B5D482265737}" srcOrd="3" destOrd="0" presId="urn:microsoft.com/office/officeart/2018/2/layout/IconCircleList"/>
    <dgm:cxn modelId="{F2780675-BE36-43A2-8D9D-4FE7965E0220}" type="presParOf" srcId="{029BB3DA-AEF5-4121-84FF-1249C584044C}" destId="{0D0B2EBA-F287-44B5-B956-95EC7FD92FBC}" srcOrd="5" destOrd="0" presId="urn:microsoft.com/office/officeart/2018/2/layout/IconCircleList"/>
    <dgm:cxn modelId="{C683FE9B-24C8-4C78-AD9F-D4795AF5EB75}" type="presParOf" srcId="{029BB3DA-AEF5-4121-84FF-1249C584044C}" destId="{6F57BBE2-1620-40BD-BE06-1721C301C4D7}" srcOrd="6" destOrd="0" presId="urn:microsoft.com/office/officeart/2018/2/layout/IconCircleList"/>
    <dgm:cxn modelId="{C5F8C470-531B-4C5D-BBE5-57BA5111CF2C}" type="presParOf" srcId="{6F57BBE2-1620-40BD-BE06-1721C301C4D7}" destId="{678C3302-B8AF-4E31-83FE-04AB7F4884B8}" srcOrd="0" destOrd="0" presId="urn:microsoft.com/office/officeart/2018/2/layout/IconCircleList"/>
    <dgm:cxn modelId="{55E000F3-8A81-405E-99F3-C6AF329AE381}" type="presParOf" srcId="{6F57BBE2-1620-40BD-BE06-1721C301C4D7}" destId="{ED815636-8D3A-4C77-83B0-F63717B87A4F}" srcOrd="1" destOrd="0" presId="urn:microsoft.com/office/officeart/2018/2/layout/IconCircleList"/>
    <dgm:cxn modelId="{ACB11E31-71CF-4B77-A0B7-6E926377DCFB}" type="presParOf" srcId="{6F57BBE2-1620-40BD-BE06-1721C301C4D7}" destId="{7A575FFC-DB7D-452A-B1E3-00ED3A487680}" srcOrd="2" destOrd="0" presId="urn:microsoft.com/office/officeart/2018/2/layout/IconCircleList"/>
    <dgm:cxn modelId="{13AD47A9-E9C9-426B-B429-6156AE99171D}" type="presParOf" srcId="{6F57BBE2-1620-40BD-BE06-1721C301C4D7}" destId="{F7B60E23-2ED4-4B62-BDB6-88ACD75E039B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BD2B892-1E94-4ED4-9D24-6F6DC9081027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38FB27F-275B-4A7C-BA64-53E1B51AFCE4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AU"/>
            <a:t>Level 2: </a:t>
          </a:r>
          <a:endParaRPr lang="en-US"/>
        </a:p>
      </dgm:t>
    </dgm:pt>
    <dgm:pt modelId="{3DF0766E-E93F-4071-8EB3-E1EAEEF82CC6}" type="parTrans" cxnId="{81C588AB-D030-4E26-986B-A8F6473B4CFE}">
      <dgm:prSet/>
      <dgm:spPr/>
      <dgm:t>
        <a:bodyPr/>
        <a:lstStyle/>
        <a:p>
          <a:endParaRPr lang="en-US"/>
        </a:p>
      </dgm:t>
    </dgm:pt>
    <dgm:pt modelId="{CD351381-3E22-4805-AB01-2DD632649E08}" type="sibTrans" cxnId="{81C588AB-D030-4E26-986B-A8F6473B4CFE}">
      <dgm:prSet/>
      <dgm:spPr/>
      <dgm:t>
        <a:bodyPr/>
        <a:lstStyle/>
        <a:p>
          <a:endParaRPr lang="en-US"/>
        </a:p>
      </dgm:t>
    </dgm:pt>
    <dgm:pt modelId="{3453A0C5-B27E-4A61-91D7-15D228AB74B8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b="1" dirty="0"/>
            <a:t>Understanding Your Leadership Style </a:t>
          </a:r>
          <a:endParaRPr lang="en-US" b="1" dirty="0"/>
        </a:p>
      </dgm:t>
    </dgm:pt>
    <dgm:pt modelId="{987AFB88-0422-4ECB-90A1-45F6ED7190DC}" type="parTrans" cxnId="{CD28CECD-FE09-4A6E-900F-C3F591A7A5F3}">
      <dgm:prSet/>
      <dgm:spPr/>
      <dgm:t>
        <a:bodyPr/>
        <a:lstStyle/>
        <a:p>
          <a:endParaRPr lang="en-US"/>
        </a:p>
      </dgm:t>
    </dgm:pt>
    <dgm:pt modelId="{F573B042-AF52-4487-A423-84A1E1A0DDEB}" type="sibTrans" cxnId="{CD28CECD-FE09-4A6E-900F-C3F591A7A5F3}">
      <dgm:prSet/>
      <dgm:spPr/>
      <dgm:t>
        <a:bodyPr/>
        <a:lstStyle/>
        <a:p>
          <a:endParaRPr lang="en-US"/>
        </a:p>
      </dgm:t>
    </dgm:pt>
    <dgm:pt modelId="{33F247DA-F2EA-41FA-B214-DF3B5B81053C}">
      <dgm:prSet/>
      <dgm:spPr/>
      <dgm:t>
        <a:bodyPr/>
        <a:lstStyle/>
        <a:p>
          <a:r>
            <a:rPr lang="en-AU" dirty="0"/>
            <a:t>A 5- to 7-minute speech</a:t>
          </a:r>
          <a:endParaRPr lang="en-US" dirty="0"/>
        </a:p>
      </dgm:t>
    </dgm:pt>
    <dgm:pt modelId="{C1190CC8-79C0-44CA-B148-C5E27D3D20D8}" type="parTrans" cxnId="{6660E406-F992-45FB-B23F-74BCDC51291A}">
      <dgm:prSet/>
      <dgm:spPr/>
      <dgm:t>
        <a:bodyPr/>
        <a:lstStyle/>
        <a:p>
          <a:endParaRPr lang="en-US"/>
        </a:p>
      </dgm:t>
    </dgm:pt>
    <dgm:pt modelId="{331A029A-2FD2-462C-85A6-04CF613D7CC6}" type="sibTrans" cxnId="{6660E406-F992-45FB-B23F-74BCDC51291A}">
      <dgm:prSet/>
      <dgm:spPr/>
      <dgm:t>
        <a:bodyPr/>
        <a:lstStyle/>
        <a:p>
          <a:endParaRPr lang="en-US"/>
        </a:p>
      </dgm:t>
    </dgm:pt>
    <dgm:pt modelId="{A3B4C641-D407-4CE7-B0A2-C4C2E6F9871B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b="1" dirty="0"/>
            <a:t>Connect With Your Audience</a:t>
          </a:r>
          <a:endParaRPr lang="en-US" b="1" dirty="0"/>
        </a:p>
      </dgm:t>
    </dgm:pt>
    <dgm:pt modelId="{0E954650-BBC8-4201-BDE2-0AB549A2C242}" type="parTrans" cxnId="{D5EF0539-8375-447D-BF06-93454CE1FE7A}">
      <dgm:prSet/>
      <dgm:spPr/>
      <dgm:t>
        <a:bodyPr/>
        <a:lstStyle/>
        <a:p>
          <a:endParaRPr lang="en-US"/>
        </a:p>
      </dgm:t>
    </dgm:pt>
    <dgm:pt modelId="{B3A17E98-7D60-458D-93A3-C7B16DE114D3}" type="sibTrans" cxnId="{D5EF0539-8375-447D-BF06-93454CE1FE7A}">
      <dgm:prSet/>
      <dgm:spPr/>
      <dgm:t>
        <a:bodyPr/>
        <a:lstStyle/>
        <a:p>
          <a:endParaRPr lang="en-US"/>
        </a:p>
      </dgm:t>
    </dgm:pt>
    <dgm:pt modelId="{10775D66-06B8-40AE-92D9-3B4F68DA1DB4}">
      <dgm:prSet/>
      <dgm:spPr/>
      <dgm:t>
        <a:bodyPr/>
        <a:lstStyle/>
        <a:p>
          <a:r>
            <a:rPr lang="en-AU"/>
            <a:t>A 5- to 7-minute speech</a:t>
          </a:r>
          <a:endParaRPr lang="en-US"/>
        </a:p>
      </dgm:t>
    </dgm:pt>
    <dgm:pt modelId="{3F398038-E189-4552-A56C-EEA3E02761CC}" type="parTrans" cxnId="{B90EB0EC-6601-4B14-9356-089F690E7820}">
      <dgm:prSet/>
      <dgm:spPr/>
      <dgm:t>
        <a:bodyPr/>
        <a:lstStyle/>
        <a:p>
          <a:endParaRPr lang="en-US"/>
        </a:p>
      </dgm:t>
    </dgm:pt>
    <dgm:pt modelId="{1CF964AA-93BD-490A-8C90-8BB736CCBF02}" type="sibTrans" cxnId="{B90EB0EC-6601-4B14-9356-089F690E7820}">
      <dgm:prSet/>
      <dgm:spPr/>
      <dgm:t>
        <a:bodyPr/>
        <a:lstStyle/>
        <a:p>
          <a:endParaRPr lang="en-US"/>
        </a:p>
      </dgm:t>
    </dgm:pt>
    <dgm:pt modelId="{6D1A860C-823E-420D-A2E3-A531AD95B543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AU"/>
            <a:t>Level 3: </a:t>
          </a:r>
          <a:endParaRPr lang="en-US"/>
        </a:p>
      </dgm:t>
    </dgm:pt>
    <dgm:pt modelId="{73799051-78D0-4629-AB9F-C5DFA7AD7EBE}" type="parTrans" cxnId="{7142A8DA-628A-4F16-B9CA-99F2EC45FA56}">
      <dgm:prSet/>
      <dgm:spPr/>
      <dgm:t>
        <a:bodyPr/>
        <a:lstStyle/>
        <a:p>
          <a:endParaRPr lang="en-US"/>
        </a:p>
      </dgm:t>
    </dgm:pt>
    <dgm:pt modelId="{9CA882F6-409E-43DC-B28A-643217775AB8}" type="sibTrans" cxnId="{7142A8DA-628A-4F16-B9CA-99F2EC45FA56}">
      <dgm:prSet/>
      <dgm:spPr/>
      <dgm:t>
        <a:bodyPr/>
        <a:lstStyle/>
        <a:p>
          <a:endParaRPr lang="en-US"/>
        </a:p>
      </dgm:t>
    </dgm:pt>
    <dgm:pt modelId="{4C8158DF-0AC9-4313-A11B-FD93124831CA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b="1" dirty="0"/>
            <a:t>Present a Proposal</a:t>
          </a:r>
          <a:endParaRPr lang="en-US" b="1" dirty="0"/>
        </a:p>
      </dgm:t>
    </dgm:pt>
    <dgm:pt modelId="{251CF124-81CD-4A58-85B1-0DAB65DEB400}" type="parTrans" cxnId="{90CE42CC-C9E7-45EC-800E-99BC469DF94F}">
      <dgm:prSet/>
      <dgm:spPr/>
      <dgm:t>
        <a:bodyPr/>
        <a:lstStyle/>
        <a:p>
          <a:endParaRPr lang="en-US"/>
        </a:p>
      </dgm:t>
    </dgm:pt>
    <dgm:pt modelId="{7E03C735-8FA4-48DE-846F-D25603486074}" type="sibTrans" cxnId="{90CE42CC-C9E7-45EC-800E-99BC469DF94F}">
      <dgm:prSet/>
      <dgm:spPr/>
      <dgm:t>
        <a:bodyPr/>
        <a:lstStyle/>
        <a:p>
          <a:endParaRPr lang="en-US"/>
        </a:p>
      </dgm:t>
    </dgm:pt>
    <dgm:pt modelId="{D196F0EB-F748-4682-B796-FCF0549DADCF}">
      <dgm:prSet/>
      <dgm:spPr/>
      <dgm:t>
        <a:bodyPr/>
        <a:lstStyle/>
        <a:p>
          <a:r>
            <a:rPr lang="en-AU" dirty="0"/>
            <a:t>A 5- to 7-minute speech</a:t>
          </a:r>
          <a:endParaRPr lang="en-US" dirty="0"/>
        </a:p>
      </dgm:t>
    </dgm:pt>
    <dgm:pt modelId="{BC536DCB-8F7B-4A11-92A0-6F081C6B97D1}" type="parTrans" cxnId="{823573A7-3C6A-4CD7-92D0-40F682D67A13}">
      <dgm:prSet/>
      <dgm:spPr/>
      <dgm:t>
        <a:bodyPr/>
        <a:lstStyle/>
        <a:p>
          <a:endParaRPr lang="en-US"/>
        </a:p>
      </dgm:t>
    </dgm:pt>
    <dgm:pt modelId="{01498213-BF81-4EBB-9833-C8FF518E12DF}" type="sibTrans" cxnId="{823573A7-3C6A-4CD7-92D0-40F682D67A13}">
      <dgm:prSet/>
      <dgm:spPr/>
      <dgm:t>
        <a:bodyPr/>
        <a:lstStyle/>
        <a:p>
          <a:endParaRPr lang="en-US"/>
        </a:p>
      </dgm:t>
    </dgm:pt>
    <dgm:pt modelId="{4F441645-7E4D-430D-8D70-8BDCE1992667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AU"/>
            <a:t>Level 4: </a:t>
          </a:r>
          <a:endParaRPr lang="en-US"/>
        </a:p>
      </dgm:t>
    </dgm:pt>
    <dgm:pt modelId="{FD588EC9-C1E1-4097-97F9-927CEBA2795A}" type="parTrans" cxnId="{EA2413B3-FA54-47C9-9401-63D1218F4B9C}">
      <dgm:prSet/>
      <dgm:spPr/>
      <dgm:t>
        <a:bodyPr/>
        <a:lstStyle/>
        <a:p>
          <a:endParaRPr lang="en-US"/>
        </a:p>
      </dgm:t>
    </dgm:pt>
    <dgm:pt modelId="{6A126FB9-3481-4EB3-90F7-1E653A18D1D1}" type="sibTrans" cxnId="{EA2413B3-FA54-47C9-9401-63D1218F4B9C}">
      <dgm:prSet/>
      <dgm:spPr/>
      <dgm:t>
        <a:bodyPr/>
        <a:lstStyle/>
        <a:p>
          <a:endParaRPr lang="en-US"/>
        </a:p>
      </dgm:t>
    </dgm:pt>
    <dgm:pt modelId="{2DF6B775-6C68-4752-ADDC-E1C6161EF584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b="1" dirty="0"/>
            <a:t>Manage Projects Successfully</a:t>
          </a:r>
          <a:endParaRPr lang="en-US" b="1" dirty="0"/>
        </a:p>
      </dgm:t>
    </dgm:pt>
    <dgm:pt modelId="{FC785889-7714-4492-A406-F63A208A8D8D}" type="parTrans" cxnId="{457362A0-F87E-4CAE-AF97-746B65524734}">
      <dgm:prSet/>
      <dgm:spPr/>
      <dgm:t>
        <a:bodyPr/>
        <a:lstStyle/>
        <a:p>
          <a:endParaRPr lang="en-US"/>
        </a:p>
      </dgm:t>
    </dgm:pt>
    <dgm:pt modelId="{061A8AB7-014C-4652-AFA7-152B0BFE0148}" type="sibTrans" cxnId="{457362A0-F87E-4CAE-AF97-746B65524734}">
      <dgm:prSet/>
      <dgm:spPr/>
      <dgm:t>
        <a:bodyPr/>
        <a:lstStyle/>
        <a:p>
          <a:endParaRPr lang="en-US"/>
        </a:p>
      </dgm:t>
    </dgm:pt>
    <dgm:pt modelId="{A166B7B9-70A5-4FB2-9EC9-97546E2599C1}">
      <dgm:prSet/>
      <dgm:spPr/>
      <dgm:t>
        <a:bodyPr/>
        <a:lstStyle/>
        <a:p>
          <a:r>
            <a:rPr lang="en-AU" dirty="0"/>
            <a:t>A 5- to 7-minute speech about your experience</a:t>
          </a:r>
          <a:endParaRPr lang="en-US" dirty="0"/>
        </a:p>
      </dgm:t>
    </dgm:pt>
    <dgm:pt modelId="{F7F9083C-FE32-4AC2-B82F-EE2A8B5F512B}" type="parTrans" cxnId="{7DB22143-02D8-4C5D-B57B-7237316142F5}">
      <dgm:prSet/>
      <dgm:spPr/>
      <dgm:t>
        <a:bodyPr/>
        <a:lstStyle/>
        <a:p>
          <a:endParaRPr lang="en-US"/>
        </a:p>
      </dgm:t>
    </dgm:pt>
    <dgm:pt modelId="{5CAE452B-A03B-430F-859A-15B5790D3B5B}" type="sibTrans" cxnId="{7DB22143-02D8-4C5D-B57B-7237316142F5}">
      <dgm:prSet/>
      <dgm:spPr/>
      <dgm:t>
        <a:bodyPr/>
        <a:lstStyle/>
        <a:p>
          <a:endParaRPr lang="en-US"/>
        </a:p>
      </dgm:t>
    </dgm:pt>
    <dgm:pt modelId="{F40EBAE1-46A1-4969-AE99-2F8B3AB53B1A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AU"/>
            <a:t>Level 5: </a:t>
          </a:r>
          <a:endParaRPr lang="en-US"/>
        </a:p>
      </dgm:t>
    </dgm:pt>
    <dgm:pt modelId="{9FCBC039-7BCF-41F2-B04E-FB1374A912EF}" type="parTrans" cxnId="{21DD61F4-1DA9-42F1-AC47-24BA59449F8A}">
      <dgm:prSet/>
      <dgm:spPr/>
      <dgm:t>
        <a:bodyPr/>
        <a:lstStyle/>
        <a:p>
          <a:endParaRPr lang="en-US"/>
        </a:p>
      </dgm:t>
    </dgm:pt>
    <dgm:pt modelId="{B9C6D845-71A9-4B30-88E9-D481A6346FBA}" type="sibTrans" cxnId="{21DD61F4-1DA9-42F1-AC47-24BA59449F8A}">
      <dgm:prSet/>
      <dgm:spPr/>
      <dgm:t>
        <a:bodyPr/>
        <a:lstStyle/>
        <a:p>
          <a:endParaRPr lang="en-US"/>
        </a:p>
      </dgm:t>
    </dgm:pt>
    <dgm:pt modelId="{862A2431-C548-47BF-87FD-633F54B2C3D7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b="1" dirty="0"/>
            <a:t>High Performance Leadership</a:t>
          </a:r>
          <a:endParaRPr lang="en-US" b="1" dirty="0"/>
        </a:p>
      </dgm:t>
    </dgm:pt>
    <dgm:pt modelId="{9912467B-C532-41B9-9AAA-2DFF4F22B2D3}" type="parTrans" cxnId="{3BEC5BE3-0804-4B86-9193-7ACB1AA6369B}">
      <dgm:prSet/>
      <dgm:spPr/>
      <dgm:t>
        <a:bodyPr/>
        <a:lstStyle/>
        <a:p>
          <a:endParaRPr lang="en-US"/>
        </a:p>
      </dgm:t>
    </dgm:pt>
    <dgm:pt modelId="{D844C9A0-D646-42CD-A47A-1125206A0539}" type="sibTrans" cxnId="{3BEC5BE3-0804-4B86-9193-7ACB1AA6369B}">
      <dgm:prSet/>
      <dgm:spPr/>
      <dgm:t>
        <a:bodyPr/>
        <a:lstStyle/>
        <a:p>
          <a:endParaRPr lang="en-US"/>
        </a:p>
      </dgm:t>
    </dgm:pt>
    <dgm:pt modelId="{2D548042-8EBD-4910-A302-91C815780554}">
      <dgm:prSet/>
      <dgm:spPr/>
      <dgm:t>
        <a:bodyPr/>
        <a:lstStyle/>
        <a:p>
          <a:r>
            <a:rPr lang="en-AU" b="1" dirty="0">
              <a:solidFill>
                <a:srgbClr val="FF0000"/>
              </a:solidFill>
            </a:rPr>
            <a:t>Forming and meeting with a guidance committee at least five times</a:t>
          </a:r>
          <a:endParaRPr lang="en-US" b="1" dirty="0">
            <a:solidFill>
              <a:srgbClr val="FF0000"/>
            </a:solidFill>
          </a:endParaRPr>
        </a:p>
      </dgm:t>
    </dgm:pt>
    <dgm:pt modelId="{AA9454AA-9DB7-4A14-BF82-6F2E07394DCC}" type="parTrans" cxnId="{A09050F4-266D-4D85-941B-D2DEF3D3E363}">
      <dgm:prSet/>
      <dgm:spPr/>
      <dgm:t>
        <a:bodyPr/>
        <a:lstStyle/>
        <a:p>
          <a:endParaRPr lang="en-US"/>
        </a:p>
      </dgm:t>
    </dgm:pt>
    <dgm:pt modelId="{BCF2BCD7-6B46-4A88-B5F7-AEA343583006}" type="sibTrans" cxnId="{A09050F4-266D-4D85-941B-D2DEF3D3E363}">
      <dgm:prSet/>
      <dgm:spPr/>
      <dgm:t>
        <a:bodyPr/>
        <a:lstStyle/>
        <a:p>
          <a:endParaRPr lang="en-US"/>
        </a:p>
      </dgm:t>
    </dgm:pt>
    <dgm:pt modelId="{C527074B-3D4B-460D-B29E-117DDBAAF377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dirty="0"/>
            <a:t>Two 5- to 7-minute speeches</a:t>
          </a:r>
          <a:endParaRPr lang="en-US" dirty="0"/>
        </a:p>
      </dgm:t>
    </dgm:pt>
    <dgm:pt modelId="{CC432FFB-8E36-4E0A-A8A7-422B81090296}" type="parTrans" cxnId="{5C0D5857-CBCD-4C2A-AF10-FD20170628A9}">
      <dgm:prSet/>
      <dgm:spPr/>
      <dgm:t>
        <a:bodyPr/>
        <a:lstStyle/>
        <a:p>
          <a:endParaRPr lang="en-US"/>
        </a:p>
      </dgm:t>
    </dgm:pt>
    <dgm:pt modelId="{EDA0D448-A38B-4488-AD6D-68FE9EFF1F75}" type="sibTrans" cxnId="{5C0D5857-CBCD-4C2A-AF10-FD20170628A9}">
      <dgm:prSet/>
      <dgm:spPr/>
      <dgm:t>
        <a:bodyPr/>
        <a:lstStyle/>
        <a:p>
          <a:endParaRPr lang="en-US"/>
        </a:p>
      </dgm:t>
    </dgm:pt>
    <dgm:pt modelId="{4E55BE14-24EE-4267-8D8A-968BCD43C0B5}">
      <dgm:prSet/>
      <dgm:spPr/>
      <dgm:t>
        <a:bodyPr/>
        <a:lstStyle/>
        <a:p>
          <a:r>
            <a:rPr lang="en-AU" b="1" dirty="0">
              <a:solidFill>
                <a:srgbClr val="FF0000"/>
              </a:solidFill>
            </a:rPr>
            <a:t>Build a Team</a:t>
          </a:r>
          <a:endParaRPr lang="en-US" b="1" dirty="0">
            <a:solidFill>
              <a:srgbClr val="FF0000"/>
            </a:solidFill>
          </a:endParaRPr>
        </a:p>
      </dgm:t>
    </dgm:pt>
    <dgm:pt modelId="{E2D601E9-C6BC-46EC-8D7B-9E2AC89ACE44}" type="parTrans" cxnId="{D7A06400-D943-485E-BBC8-103F87FCF2CB}">
      <dgm:prSet/>
      <dgm:spPr/>
      <dgm:t>
        <a:bodyPr/>
        <a:lstStyle/>
        <a:p>
          <a:endParaRPr lang="en-AU"/>
        </a:p>
      </dgm:t>
    </dgm:pt>
    <dgm:pt modelId="{DFECA016-0854-4BA4-B278-BC1864F1B0CD}" type="sibTrans" cxnId="{D7A06400-D943-485E-BBC8-103F87FCF2CB}">
      <dgm:prSet/>
      <dgm:spPr/>
      <dgm:t>
        <a:bodyPr/>
        <a:lstStyle/>
        <a:p>
          <a:endParaRPr lang="en-AU"/>
        </a:p>
      </dgm:t>
    </dgm:pt>
    <dgm:pt modelId="{3FD156B4-5492-45FB-8EAA-94DC3B6E52D1}">
      <dgm:prSet/>
      <dgm:spPr/>
      <dgm:t>
        <a:bodyPr/>
        <a:lstStyle/>
        <a:p>
          <a:r>
            <a:rPr lang="en-AU" dirty="0"/>
            <a:t>A 2- to 3-minute speech about your plan</a:t>
          </a:r>
          <a:endParaRPr lang="en-US" dirty="0"/>
        </a:p>
      </dgm:t>
    </dgm:pt>
    <dgm:pt modelId="{E51791FA-D770-4521-9BB2-99116A406F63}" type="parTrans" cxnId="{F928854C-F4B1-40F3-90E0-CC4153D4DDF8}">
      <dgm:prSet/>
      <dgm:spPr/>
      <dgm:t>
        <a:bodyPr/>
        <a:lstStyle/>
        <a:p>
          <a:endParaRPr lang="en-AU"/>
        </a:p>
      </dgm:t>
    </dgm:pt>
    <dgm:pt modelId="{59DB8059-15C2-4AC9-A391-7F43825BE792}" type="sibTrans" cxnId="{F928854C-F4B1-40F3-90E0-CC4153D4DDF8}">
      <dgm:prSet/>
      <dgm:spPr/>
      <dgm:t>
        <a:bodyPr/>
        <a:lstStyle/>
        <a:p>
          <a:endParaRPr lang="en-AU"/>
        </a:p>
      </dgm:t>
    </dgm:pt>
    <dgm:pt modelId="{A7B266E7-1F28-4CDE-B363-BDD28F4B64EE}">
      <dgm:prSet/>
      <dgm:spPr/>
      <dgm:t>
        <a:bodyPr/>
        <a:lstStyle/>
        <a:p>
          <a:r>
            <a:rPr lang="en-AU" b="1" dirty="0">
              <a:solidFill>
                <a:srgbClr val="FF0000"/>
              </a:solidFill>
            </a:rPr>
            <a:t>Creating a project plan</a:t>
          </a:r>
          <a:endParaRPr lang="en-US" b="1" dirty="0">
            <a:solidFill>
              <a:srgbClr val="FF0000"/>
            </a:solidFill>
          </a:endParaRPr>
        </a:p>
      </dgm:t>
    </dgm:pt>
    <dgm:pt modelId="{F76D8010-603A-4E58-847A-D536570CC958}" type="parTrans" cxnId="{68D89274-13AA-4666-A7D9-79F20D562B0C}">
      <dgm:prSet/>
      <dgm:spPr/>
      <dgm:t>
        <a:bodyPr/>
        <a:lstStyle/>
        <a:p>
          <a:endParaRPr lang="en-AU"/>
        </a:p>
      </dgm:t>
    </dgm:pt>
    <dgm:pt modelId="{E67D1D6B-4558-498D-B37A-B26818A64DF6}" type="sibTrans" cxnId="{68D89274-13AA-4666-A7D9-79F20D562B0C}">
      <dgm:prSet/>
      <dgm:spPr/>
      <dgm:t>
        <a:bodyPr/>
        <a:lstStyle/>
        <a:p>
          <a:endParaRPr lang="en-AU"/>
        </a:p>
      </dgm:t>
    </dgm:pt>
    <dgm:pt modelId="{EA9DFAF0-8408-481C-9068-77DCE25FBD04}">
      <dgm:prSet/>
      <dgm:spPr/>
      <dgm:t>
        <a:bodyPr/>
        <a:lstStyle/>
        <a:p>
          <a:r>
            <a:rPr lang="en-US" b="1" dirty="0">
              <a:solidFill>
                <a:srgbClr val="FF0000"/>
              </a:solidFill>
            </a:rPr>
            <a:t>Deliver the Plan</a:t>
          </a:r>
        </a:p>
      </dgm:t>
    </dgm:pt>
    <dgm:pt modelId="{251BB272-D40E-429B-8BE4-AD40D4EA3795}" type="parTrans" cxnId="{C361BA6A-2915-4A8F-AD13-879A7ED0E138}">
      <dgm:prSet/>
      <dgm:spPr/>
      <dgm:t>
        <a:bodyPr/>
        <a:lstStyle/>
        <a:p>
          <a:endParaRPr lang="en-AU"/>
        </a:p>
      </dgm:t>
    </dgm:pt>
    <dgm:pt modelId="{B6474413-1203-40BF-BDF7-EFB806B0F990}" type="sibTrans" cxnId="{C361BA6A-2915-4A8F-AD13-879A7ED0E138}">
      <dgm:prSet/>
      <dgm:spPr/>
      <dgm:t>
        <a:bodyPr/>
        <a:lstStyle/>
        <a:p>
          <a:endParaRPr lang="en-AU"/>
        </a:p>
      </dgm:t>
    </dgm:pt>
    <dgm:pt modelId="{EA8E69A7-8AF1-42FF-9167-6FFD6A268A2B}">
      <dgm:prSet/>
      <dgm:spPr/>
      <dgm:t>
        <a:bodyPr/>
        <a:lstStyle/>
        <a:p>
          <a:r>
            <a:rPr lang="en-US" b="1" dirty="0">
              <a:solidFill>
                <a:srgbClr val="FF0000"/>
              </a:solidFill>
            </a:rPr>
            <a:t>A Project Plan</a:t>
          </a:r>
        </a:p>
      </dgm:t>
    </dgm:pt>
    <dgm:pt modelId="{45B02990-C2A9-4562-8939-621B0760A7DA}" type="parTrans" cxnId="{E2D64698-E68D-4109-A239-2F5863434932}">
      <dgm:prSet/>
      <dgm:spPr/>
      <dgm:t>
        <a:bodyPr/>
        <a:lstStyle/>
        <a:p>
          <a:endParaRPr lang="en-AU"/>
        </a:p>
      </dgm:t>
    </dgm:pt>
    <dgm:pt modelId="{A30409F4-431E-4440-BDCE-1BF4B2444D70}" type="sibTrans" cxnId="{E2D64698-E68D-4109-A239-2F5863434932}">
      <dgm:prSet/>
      <dgm:spPr/>
      <dgm:t>
        <a:bodyPr/>
        <a:lstStyle/>
        <a:p>
          <a:endParaRPr lang="en-AU"/>
        </a:p>
      </dgm:t>
    </dgm:pt>
    <dgm:pt modelId="{378E43A3-3644-471E-BCC1-7A40301CB27B}">
      <dgm:prSet/>
      <dgm:spPr/>
      <dgm:t>
        <a:bodyPr/>
        <a:lstStyle/>
        <a:p>
          <a:r>
            <a:rPr lang="en-US" b="1" dirty="0">
              <a:solidFill>
                <a:srgbClr val="FF0000"/>
              </a:solidFill>
            </a:rPr>
            <a:t>A Vision Plan</a:t>
          </a:r>
        </a:p>
      </dgm:t>
    </dgm:pt>
    <dgm:pt modelId="{ADDC7CED-BFD0-4D7B-8991-86B32CFC0652}" type="parTrans" cxnId="{86223365-7ECF-4023-98B3-6F1EE1EDFAF9}">
      <dgm:prSet/>
      <dgm:spPr/>
      <dgm:t>
        <a:bodyPr/>
        <a:lstStyle/>
        <a:p>
          <a:endParaRPr lang="en-AU"/>
        </a:p>
      </dgm:t>
    </dgm:pt>
    <dgm:pt modelId="{EA1CF055-FEBD-4194-86F0-4E344F6314DC}" type="sibTrans" cxnId="{86223365-7ECF-4023-98B3-6F1EE1EDFAF9}">
      <dgm:prSet/>
      <dgm:spPr/>
      <dgm:t>
        <a:bodyPr/>
        <a:lstStyle/>
        <a:p>
          <a:endParaRPr lang="en-AU"/>
        </a:p>
      </dgm:t>
    </dgm:pt>
    <dgm:pt modelId="{2DBB2ABF-D958-4056-AEBB-21AFDB13B059}">
      <dgm:prSet/>
      <dgm:spPr/>
      <dgm:t>
        <a:bodyPr/>
        <a:lstStyle/>
        <a:p>
          <a:r>
            <a:rPr lang="en-AU" b="1" dirty="0">
              <a:solidFill>
                <a:srgbClr val="FF0000"/>
              </a:solidFill>
            </a:rPr>
            <a:t>A 360° evaluation</a:t>
          </a:r>
          <a:endParaRPr lang="en-US" b="1" dirty="0">
            <a:solidFill>
              <a:srgbClr val="FF0000"/>
            </a:solidFill>
          </a:endParaRPr>
        </a:p>
      </dgm:t>
    </dgm:pt>
    <dgm:pt modelId="{43A4CFAA-4691-4D35-B483-A7A0AF588529}" type="parTrans" cxnId="{E332D660-4B0A-4DAB-8E00-5B1D059C1382}">
      <dgm:prSet/>
      <dgm:spPr/>
      <dgm:t>
        <a:bodyPr/>
        <a:lstStyle/>
        <a:p>
          <a:endParaRPr lang="en-AU"/>
        </a:p>
      </dgm:t>
    </dgm:pt>
    <dgm:pt modelId="{05D908F4-C705-4975-AB61-3C29677D6492}" type="sibTrans" cxnId="{E332D660-4B0A-4DAB-8E00-5B1D059C1382}">
      <dgm:prSet/>
      <dgm:spPr/>
      <dgm:t>
        <a:bodyPr/>
        <a:lstStyle/>
        <a:p>
          <a:endParaRPr lang="en-AU"/>
        </a:p>
      </dgm:t>
    </dgm:pt>
    <dgm:pt modelId="{130C8D87-31C5-409F-8B06-EF9C140937B5}" type="pres">
      <dgm:prSet presAssocID="{3BD2B892-1E94-4ED4-9D24-6F6DC9081027}" presName="root" presStyleCnt="0">
        <dgm:presLayoutVars>
          <dgm:dir/>
          <dgm:resizeHandles val="exact"/>
        </dgm:presLayoutVars>
      </dgm:prSet>
      <dgm:spPr/>
    </dgm:pt>
    <dgm:pt modelId="{AC40A9E1-E183-41AF-BB2F-C32D982374C0}" type="pres">
      <dgm:prSet presAssocID="{E38FB27F-275B-4A7C-BA64-53E1B51AFCE4}" presName="compNode" presStyleCnt="0"/>
      <dgm:spPr/>
    </dgm:pt>
    <dgm:pt modelId="{7466EFF9-2273-40A1-8EDB-87C1EF8A590E}" type="pres">
      <dgm:prSet presAssocID="{E38FB27F-275B-4A7C-BA64-53E1B51AFCE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F06A4733-A598-4102-A75B-796F6837002F}" type="pres">
      <dgm:prSet presAssocID="{E38FB27F-275B-4A7C-BA64-53E1B51AFCE4}" presName="iconSpace" presStyleCnt="0"/>
      <dgm:spPr/>
    </dgm:pt>
    <dgm:pt modelId="{673A3D5B-4212-435A-BD30-4A6BFF2BA797}" type="pres">
      <dgm:prSet presAssocID="{E38FB27F-275B-4A7C-BA64-53E1B51AFCE4}" presName="parTx" presStyleLbl="revTx" presStyleIdx="0" presStyleCnt="8">
        <dgm:presLayoutVars>
          <dgm:chMax val="0"/>
          <dgm:chPref val="0"/>
        </dgm:presLayoutVars>
      </dgm:prSet>
      <dgm:spPr/>
    </dgm:pt>
    <dgm:pt modelId="{975678CE-1601-47DC-BD68-94D57DAB47B4}" type="pres">
      <dgm:prSet presAssocID="{E38FB27F-275B-4A7C-BA64-53E1B51AFCE4}" presName="txSpace" presStyleCnt="0"/>
      <dgm:spPr/>
    </dgm:pt>
    <dgm:pt modelId="{2EDD1A97-A8C2-4E80-A998-0DC4BA5DCA20}" type="pres">
      <dgm:prSet presAssocID="{E38FB27F-275B-4A7C-BA64-53E1B51AFCE4}" presName="desTx" presStyleLbl="revTx" presStyleIdx="1" presStyleCnt="8">
        <dgm:presLayoutVars/>
      </dgm:prSet>
      <dgm:spPr/>
    </dgm:pt>
    <dgm:pt modelId="{0A4CD0C4-ABCC-4D1B-9695-37BCAAA1F5F9}" type="pres">
      <dgm:prSet presAssocID="{CD351381-3E22-4805-AB01-2DD632649E08}" presName="sibTrans" presStyleCnt="0"/>
      <dgm:spPr/>
    </dgm:pt>
    <dgm:pt modelId="{677857B3-E8DC-494E-81E6-06D341DD3FFA}" type="pres">
      <dgm:prSet presAssocID="{6D1A860C-823E-420D-A2E3-A531AD95B543}" presName="compNode" presStyleCnt="0"/>
      <dgm:spPr/>
    </dgm:pt>
    <dgm:pt modelId="{C65A0CA3-A4C4-40A6-85B7-F3377F5820DA}" type="pres">
      <dgm:prSet presAssocID="{6D1A860C-823E-420D-A2E3-A531AD95B54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38FA1501-58E2-4028-AC8B-4C86BA777F88}" type="pres">
      <dgm:prSet presAssocID="{6D1A860C-823E-420D-A2E3-A531AD95B543}" presName="iconSpace" presStyleCnt="0"/>
      <dgm:spPr/>
    </dgm:pt>
    <dgm:pt modelId="{6939ED98-DB7E-4EBB-BE3D-B31D45709467}" type="pres">
      <dgm:prSet presAssocID="{6D1A860C-823E-420D-A2E3-A531AD95B543}" presName="parTx" presStyleLbl="revTx" presStyleIdx="2" presStyleCnt="8">
        <dgm:presLayoutVars>
          <dgm:chMax val="0"/>
          <dgm:chPref val="0"/>
        </dgm:presLayoutVars>
      </dgm:prSet>
      <dgm:spPr/>
    </dgm:pt>
    <dgm:pt modelId="{F0F40EB5-21A6-4BCB-A3CF-5628FD845818}" type="pres">
      <dgm:prSet presAssocID="{6D1A860C-823E-420D-A2E3-A531AD95B543}" presName="txSpace" presStyleCnt="0"/>
      <dgm:spPr/>
    </dgm:pt>
    <dgm:pt modelId="{61E4C03F-7CE0-4409-92CB-571BEA691EDD}" type="pres">
      <dgm:prSet presAssocID="{6D1A860C-823E-420D-A2E3-A531AD95B543}" presName="desTx" presStyleLbl="revTx" presStyleIdx="3" presStyleCnt="8">
        <dgm:presLayoutVars/>
      </dgm:prSet>
      <dgm:spPr/>
    </dgm:pt>
    <dgm:pt modelId="{31091630-7CC4-4718-81BB-346A50BB00E7}" type="pres">
      <dgm:prSet presAssocID="{9CA882F6-409E-43DC-B28A-643217775AB8}" presName="sibTrans" presStyleCnt="0"/>
      <dgm:spPr/>
    </dgm:pt>
    <dgm:pt modelId="{BA357FEE-4D91-42E0-941E-7F4C54BCAB02}" type="pres">
      <dgm:prSet presAssocID="{4F441645-7E4D-430D-8D70-8BDCE1992667}" presName="compNode" presStyleCnt="0"/>
      <dgm:spPr/>
    </dgm:pt>
    <dgm:pt modelId="{B7EC93AF-F76B-4FCC-A4D5-B47183B4B77C}" type="pres">
      <dgm:prSet presAssocID="{4F441645-7E4D-430D-8D70-8BDCE199266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AF630EFF-7218-4B4C-A79D-01060C706916}" type="pres">
      <dgm:prSet presAssocID="{4F441645-7E4D-430D-8D70-8BDCE1992667}" presName="iconSpace" presStyleCnt="0"/>
      <dgm:spPr/>
    </dgm:pt>
    <dgm:pt modelId="{6F4ABC66-EADC-473A-BA95-19653C4222B8}" type="pres">
      <dgm:prSet presAssocID="{4F441645-7E4D-430D-8D70-8BDCE1992667}" presName="parTx" presStyleLbl="revTx" presStyleIdx="4" presStyleCnt="8">
        <dgm:presLayoutVars>
          <dgm:chMax val="0"/>
          <dgm:chPref val="0"/>
        </dgm:presLayoutVars>
      </dgm:prSet>
      <dgm:spPr/>
    </dgm:pt>
    <dgm:pt modelId="{FE10FDBD-C626-4E6B-91F3-147CCE4B95CD}" type="pres">
      <dgm:prSet presAssocID="{4F441645-7E4D-430D-8D70-8BDCE1992667}" presName="txSpace" presStyleCnt="0"/>
      <dgm:spPr/>
    </dgm:pt>
    <dgm:pt modelId="{C47A412F-F24F-4F0A-8AA3-840A47C46A0D}" type="pres">
      <dgm:prSet presAssocID="{4F441645-7E4D-430D-8D70-8BDCE1992667}" presName="desTx" presStyleLbl="revTx" presStyleIdx="5" presStyleCnt="8">
        <dgm:presLayoutVars/>
      </dgm:prSet>
      <dgm:spPr/>
    </dgm:pt>
    <dgm:pt modelId="{F8C40315-242C-427C-B555-AB43DE3ACD8A}" type="pres">
      <dgm:prSet presAssocID="{6A126FB9-3481-4EB3-90F7-1E653A18D1D1}" presName="sibTrans" presStyleCnt="0"/>
      <dgm:spPr/>
    </dgm:pt>
    <dgm:pt modelId="{F102CEB1-D555-4436-8BFD-49953AAC5C4B}" type="pres">
      <dgm:prSet presAssocID="{F40EBAE1-46A1-4969-AE99-2F8B3AB53B1A}" presName="compNode" presStyleCnt="0"/>
      <dgm:spPr/>
    </dgm:pt>
    <dgm:pt modelId="{6E2E4D97-3E08-48C6-B1FB-2F082B70DE8F}" type="pres">
      <dgm:prSet presAssocID="{F40EBAE1-46A1-4969-AE99-2F8B3AB53B1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Brainstorm"/>
        </a:ext>
      </dgm:extLst>
    </dgm:pt>
    <dgm:pt modelId="{74E24522-FD6C-4A4C-8DA6-12143ABA6C5D}" type="pres">
      <dgm:prSet presAssocID="{F40EBAE1-46A1-4969-AE99-2F8B3AB53B1A}" presName="iconSpace" presStyleCnt="0"/>
      <dgm:spPr/>
    </dgm:pt>
    <dgm:pt modelId="{D385AA56-26FA-4C89-900D-2501D8ED3E2A}" type="pres">
      <dgm:prSet presAssocID="{F40EBAE1-46A1-4969-AE99-2F8B3AB53B1A}" presName="parTx" presStyleLbl="revTx" presStyleIdx="6" presStyleCnt="8">
        <dgm:presLayoutVars>
          <dgm:chMax val="0"/>
          <dgm:chPref val="0"/>
        </dgm:presLayoutVars>
      </dgm:prSet>
      <dgm:spPr/>
    </dgm:pt>
    <dgm:pt modelId="{F4A19494-7362-4CF4-8306-8025972D6D4D}" type="pres">
      <dgm:prSet presAssocID="{F40EBAE1-46A1-4969-AE99-2F8B3AB53B1A}" presName="txSpace" presStyleCnt="0"/>
      <dgm:spPr/>
    </dgm:pt>
    <dgm:pt modelId="{034223B6-FC34-4B05-9D06-7F5726045395}" type="pres">
      <dgm:prSet presAssocID="{F40EBAE1-46A1-4969-AE99-2F8B3AB53B1A}" presName="desTx" presStyleLbl="revTx" presStyleIdx="7" presStyleCnt="8">
        <dgm:presLayoutVars/>
      </dgm:prSet>
      <dgm:spPr/>
    </dgm:pt>
  </dgm:ptLst>
  <dgm:cxnLst>
    <dgm:cxn modelId="{D7A06400-D943-485E-BBC8-103F87FCF2CB}" srcId="{2DF6B775-6C68-4752-ADDC-E1C6161EF584}" destId="{4E55BE14-24EE-4267-8D8A-968BCD43C0B5}" srcOrd="0" destOrd="0" parTransId="{E2D601E9-C6BC-46EC-8D7B-9E2AC89ACE44}" sibTransId="{DFECA016-0854-4BA4-B278-BC1864F1B0CD}"/>
    <dgm:cxn modelId="{6660E406-F992-45FB-B23F-74BCDC51291A}" srcId="{3453A0C5-B27E-4A61-91D7-15D228AB74B8}" destId="{33F247DA-F2EA-41FA-B214-DF3B5B81053C}" srcOrd="0" destOrd="0" parTransId="{C1190CC8-79C0-44CA-B148-C5E27D3D20D8}" sibTransId="{331A029A-2FD2-462C-85A6-04CF613D7CC6}"/>
    <dgm:cxn modelId="{426EAA0C-C18D-439E-B715-B8DE4CA69DF5}" type="presOf" srcId="{A3B4C641-D407-4CE7-B0A2-C4C2E6F9871B}" destId="{2EDD1A97-A8C2-4E80-A998-0DC4BA5DCA20}" srcOrd="0" destOrd="2" presId="urn:microsoft.com/office/officeart/2018/5/layout/CenteredIconLabelDescriptionList"/>
    <dgm:cxn modelId="{FDCE360E-95B9-41DD-9688-B2347D10DA0C}" type="presOf" srcId="{A166B7B9-70A5-4FB2-9EC9-97546E2599C1}" destId="{C47A412F-F24F-4F0A-8AA3-840A47C46A0D}" srcOrd="0" destOrd="5" presId="urn:microsoft.com/office/officeart/2018/5/layout/CenteredIconLabelDescriptionList"/>
    <dgm:cxn modelId="{DCE9C711-D115-49BE-A8FF-18FFBF41D1F5}" type="presOf" srcId="{2DBB2ABF-D958-4056-AEBB-21AFDB13B059}" destId="{034223B6-FC34-4B05-9D06-7F5726045395}" srcOrd="0" destOrd="4" presId="urn:microsoft.com/office/officeart/2018/5/layout/CenteredIconLabelDescriptionList"/>
    <dgm:cxn modelId="{DF29DA1A-FF25-4B16-9DB5-BF76E440F557}" type="presOf" srcId="{6D1A860C-823E-420D-A2E3-A531AD95B543}" destId="{6939ED98-DB7E-4EBB-BE3D-B31D45709467}" srcOrd="0" destOrd="0" presId="urn:microsoft.com/office/officeart/2018/5/layout/CenteredIconLabelDescriptionList"/>
    <dgm:cxn modelId="{A8E2981E-6D52-42D5-96F7-30CCF1AD284F}" type="presOf" srcId="{3BD2B892-1E94-4ED4-9D24-6F6DC9081027}" destId="{130C8D87-31C5-409F-8B06-EF9C140937B5}" srcOrd="0" destOrd="0" presId="urn:microsoft.com/office/officeart/2018/5/layout/CenteredIconLabelDescriptionList"/>
    <dgm:cxn modelId="{82FD7434-3302-4705-9A31-FD2E4628BD5E}" type="presOf" srcId="{862A2431-C548-47BF-87FD-633F54B2C3D7}" destId="{034223B6-FC34-4B05-9D06-7F5726045395}" srcOrd="0" destOrd="0" presId="urn:microsoft.com/office/officeart/2018/5/layout/CenteredIconLabelDescriptionList"/>
    <dgm:cxn modelId="{D5EF0539-8375-447D-BF06-93454CE1FE7A}" srcId="{E38FB27F-275B-4A7C-BA64-53E1B51AFCE4}" destId="{A3B4C641-D407-4CE7-B0A2-C4C2E6F9871B}" srcOrd="1" destOrd="0" parTransId="{0E954650-BBC8-4201-BDE2-0AB549A2C242}" sibTransId="{B3A17E98-7D60-458D-93A3-C7B16DE114D3}"/>
    <dgm:cxn modelId="{F249403F-3BB0-4124-91D0-145EA288BC4C}" type="presOf" srcId="{2DF6B775-6C68-4752-ADDC-E1C6161EF584}" destId="{C47A412F-F24F-4F0A-8AA3-840A47C46A0D}" srcOrd="0" destOrd="0" presId="urn:microsoft.com/office/officeart/2018/5/layout/CenteredIconLabelDescriptionList"/>
    <dgm:cxn modelId="{D0AAF35F-C4C1-43CD-9DD4-D6074297D5D9}" type="presOf" srcId="{EA8E69A7-8AF1-42FF-9167-6FFD6A268A2B}" destId="{034223B6-FC34-4B05-9D06-7F5726045395}" srcOrd="0" destOrd="2" presId="urn:microsoft.com/office/officeart/2018/5/layout/CenteredIconLabelDescriptionList"/>
    <dgm:cxn modelId="{E332D660-4B0A-4DAB-8E00-5B1D059C1382}" srcId="{862A2431-C548-47BF-87FD-633F54B2C3D7}" destId="{2DBB2ABF-D958-4056-AEBB-21AFDB13B059}" srcOrd="3" destOrd="0" parTransId="{43A4CFAA-4691-4D35-B483-A7A0AF588529}" sibTransId="{05D908F4-C705-4975-AB61-3C29677D6492}"/>
    <dgm:cxn modelId="{7EADCD41-84C1-4B88-A832-D6A669BE733D}" type="presOf" srcId="{3FD156B4-5492-45FB-8EAA-94DC3B6E52D1}" destId="{C47A412F-F24F-4F0A-8AA3-840A47C46A0D}" srcOrd="0" destOrd="3" presId="urn:microsoft.com/office/officeart/2018/5/layout/CenteredIconLabelDescriptionList"/>
    <dgm:cxn modelId="{7DB22143-02D8-4C5D-B57B-7237316142F5}" srcId="{2DF6B775-6C68-4752-ADDC-E1C6161EF584}" destId="{A166B7B9-70A5-4FB2-9EC9-97546E2599C1}" srcOrd="4" destOrd="0" parTransId="{F7F9083C-FE32-4AC2-B82F-EE2A8B5F512B}" sibTransId="{5CAE452B-A03B-430F-859A-15B5790D3B5B}"/>
    <dgm:cxn modelId="{86223365-7ECF-4023-98B3-6F1EE1EDFAF9}" srcId="{862A2431-C548-47BF-87FD-633F54B2C3D7}" destId="{378E43A3-3644-471E-BCC1-7A40301CB27B}" srcOrd="2" destOrd="0" parTransId="{ADDC7CED-BFD0-4D7B-8991-86B32CFC0652}" sibTransId="{EA1CF055-FEBD-4194-86F0-4E344F6314DC}"/>
    <dgm:cxn modelId="{C361BA6A-2915-4A8F-AD13-879A7ED0E138}" srcId="{2DF6B775-6C68-4752-ADDC-E1C6161EF584}" destId="{EA9DFAF0-8408-481C-9068-77DCE25FBD04}" srcOrd="3" destOrd="0" parTransId="{251BB272-D40E-429B-8BE4-AD40D4EA3795}" sibTransId="{B6474413-1203-40BF-BDF7-EFB806B0F990}"/>
    <dgm:cxn modelId="{F928854C-F4B1-40F3-90E0-CC4153D4DDF8}" srcId="{2DF6B775-6C68-4752-ADDC-E1C6161EF584}" destId="{3FD156B4-5492-45FB-8EAA-94DC3B6E52D1}" srcOrd="2" destOrd="0" parTransId="{E51791FA-D770-4521-9BB2-99116A406F63}" sibTransId="{59DB8059-15C2-4AC9-A391-7F43825BE792}"/>
    <dgm:cxn modelId="{4E5B104E-F161-471E-ACF7-6F963CBBB556}" type="presOf" srcId="{4E55BE14-24EE-4267-8D8A-968BCD43C0B5}" destId="{C47A412F-F24F-4F0A-8AA3-840A47C46A0D}" srcOrd="0" destOrd="1" presId="urn:microsoft.com/office/officeart/2018/5/layout/CenteredIconLabelDescriptionList"/>
    <dgm:cxn modelId="{BA12A56E-6C13-4CB3-8B8B-7107FA544091}" type="presOf" srcId="{4C8158DF-0AC9-4313-A11B-FD93124831CA}" destId="{61E4C03F-7CE0-4409-92CB-571BEA691EDD}" srcOrd="0" destOrd="0" presId="urn:microsoft.com/office/officeart/2018/5/layout/CenteredIconLabelDescriptionList"/>
    <dgm:cxn modelId="{68D89274-13AA-4666-A7D9-79F20D562B0C}" srcId="{2DF6B775-6C68-4752-ADDC-E1C6161EF584}" destId="{A7B266E7-1F28-4CDE-B363-BDD28F4B64EE}" srcOrd="1" destOrd="0" parTransId="{F76D8010-603A-4E58-847A-D536570CC958}" sibTransId="{E67D1D6B-4558-498D-B37A-B26818A64DF6}"/>
    <dgm:cxn modelId="{5C0D5857-CBCD-4C2A-AF10-FD20170628A9}" srcId="{F40EBAE1-46A1-4969-AE99-2F8B3AB53B1A}" destId="{C527074B-3D4B-460D-B29E-117DDBAAF377}" srcOrd="1" destOrd="0" parTransId="{CC432FFB-8E36-4E0A-A8A7-422B81090296}" sibTransId="{EDA0D448-A38B-4488-AD6D-68FE9EFF1F75}"/>
    <dgm:cxn modelId="{6D5B428C-5D4D-4D58-819E-A418A3C0E6A6}" type="presOf" srcId="{33F247DA-F2EA-41FA-B214-DF3B5B81053C}" destId="{2EDD1A97-A8C2-4E80-A998-0DC4BA5DCA20}" srcOrd="0" destOrd="1" presId="urn:microsoft.com/office/officeart/2018/5/layout/CenteredIconLabelDescriptionList"/>
    <dgm:cxn modelId="{DD436994-EB20-4722-BC28-48812D039629}" type="presOf" srcId="{10775D66-06B8-40AE-92D9-3B4F68DA1DB4}" destId="{2EDD1A97-A8C2-4E80-A998-0DC4BA5DCA20}" srcOrd="0" destOrd="3" presId="urn:microsoft.com/office/officeart/2018/5/layout/CenteredIconLabelDescriptionList"/>
    <dgm:cxn modelId="{E2D64698-E68D-4109-A239-2F5863434932}" srcId="{862A2431-C548-47BF-87FD-633F54B2C3D7}" destId="{EA8E69A7-8AF1-42FF-9167-6FFD6A268A2B}" srcOrd="1" destOrd="0" parTransId="{45B02990-C2A9-4562-8939-621B0760A7DA}" sibTransId="{A30409F4-431E-4440-BDCE-1BF4B2444D70}"/>
    <dgm:cxn modelId="{89D04B9E-2141-46AA-AF5E-21B3A450190E}" type="presOf" srcId="{378E43A3-3644-471E-BCC1-7A40301CB27B}" destId="{034223B6-FC34-4B05-9D06-7F5726045395}" srcOrd="0" destOrd="3" presId="urn:microsoft.com/office/officeart/2018/5/layout/CenteredIconLabelDescriptionList"/>
    <dgm:cxn modelId="{457362A0-F87E-4CAE-AF97-746B65524734}" srcId="{4F441645-7E4D-430D-8D70-8BDCE1992667}" destId="{2DF6B775-6C68-4752-ADDC-E1C6161EF584}" srcOrd="0" destOrd="0" parTransId="{FC785889-7714-4492-A406-F63A208A8D8D}" sibTransId="{061A8AB7-014C-4652-AFA7-152B0BFE0148}"/>
    <dgm:cxn modelId="{823573A7-3C6A-4CD7-92D0-40F682D67A13}" srcId="{4C8158DF-0AC9-4313-A11B-FD93124831CA}" destId="{D196F0EB-F748-4682-B796-FCF0549DADCF}" srcOrd="0" destOrd="0" parTransId="{BC536DCB-8F7B-4A11-92A0-6F081C6B97D1}" sibTransId="{01498213-BF81-4EBB-9833-C8FF518E12DF}"/>
    <dgm:cxn modelId="{81C588AB-D030-4E26-986B-A8F6473B4CFE}" srcId="{3BD2B892-1E94-4ED4-9D24-6F6DC9081027}" destId="{E38FB27F-275B-4A7C-BA64-53E1B51AFCE4}" srcOrd="0" destOrd="0" parTransId="{3DF0766E-E93F-4071-8EB3-E1EAEEF82CC6}" sibTransId="{CD351381-3E22-4805-AB01-2DD632649E08}"/>
    <dgm:cxn modelId="{EA2413B3-FA54-47C9-9401-63D1218F4B9C}" srcId="{3BD2B892-1E94-4ED4-9D24-6F6DC9081027}" destId="{4F441645-7E4D-430D-8D70-8BDCE1992667}" srcOrd="2" destOrd="0" parTransId="{FD588EC9-C1E1-4097-97F9-927CEBA2795A}" sibTransId="{6A126FB9-3481-4EB3-90F7-1E653A18D1D1}"/>
    <dgm:cxn modelId="{4671A4B4-6235-4254-9F19-1A61DC407480}" type="presOf" srcId="{A7B266E7-1F28-4CDE-B363-BDD28F4B64EE}" destId="{C47A412F-F24F-4F0A-8AA3-840A47C46A0D}" srcOrd="0" destOrd="2" presId="urn:microsoft.com/office/officeart/2018/5/layout/CenteredIconLabelDescriptionList"/>
    <dgm:cxn modelId="{06CBD3BE-765E-4623-AF6D-C2BF93661AAA}" type="presOf" srcId="{3453A0C5-B27E-4A61-91D7-15D228AB74B8}" destId="{2EDD1A97-A8C2-4E80-A998-0DC4BA5DCA20}" srcOrd="0" destOrd="0" presId="urn:microsoft.com/office/officeart/2018/5/layout/CenteredIconLabelDescriptionList"/>
    <dgm:cxn modelId="{D1B1AECA-3FDA-417C-8958-142EAF3CD4A4}" type="presOf" srcId="{E38FB27F-275B-4A7C-BA64-53E1B51AFCE4}" destId="{673A3D5B-4212-435A-BD30-4A6BFF2BA797}" srcOrd="0" destOrd="0" presId="urn:microsoft.com/office/officeart/2018/5/layout/CenteredIconLabelDescriptionList"/>
    <dgm:cxn modelId="{90CE42CC-C9E7-45EC-800E-99BC469DF94F}" srcId="{6D1A860C-823E-420D-A2E3-A531AD95B543}" destId="{4C8158DF-0AC9-4313-A11B-FD93124831CA}" srcOrd="0" destOrd="0" parTransId="{251CF124-81CD-4A58-85B1-0DAB65DEB400}" sibTransId="{7E03C735-8FA4-48DE-846F-D25603486074}"/>
    <dgm:cxn modelId="{CD28CECD-FE09-4A6E-900F-C3F591A7A5F3}" srcId="{E38FB27F-275B-4A7C-BA64-53E1B51AFCE4}" destId="{3453A0C5-B27E-4A61-91D7-15D228AB74B8}" srcOrd="0" destOrd="0" parTransId="{987AFB88-0422-4ECB-90A1-45F6ED7190DC}" sibTransId="{F573B042-AF52-4487-A423-84A1E1A0DDEB}"/>
    <dgm:cxn modelId="{7142A8DA-628A-4F16-B9CA-99F2EC45FA56}" srcId="{3BD2B892-1E94-4ED4-9D24-6F6DC9081027}" destId="{6D1A860C-823E-420D-A2E3-A531AD95B543}" srcOrd="1" destOrd="0" parTransId="{73799051-78D0-4629-AB9F-C5DFA7AD7EBE}" sibTransId="{9CA882F6-409E-43DC-B28A-643217775AB8}"/>
    <dgm:cxn modelId="{95F60BDB-A8CE-49CA-AD1B-6A03E9AC6AB9}" type="presOf" srcId="{F40EBAE1-46A1-4969-AE99-2F8B3AB53B1A}" destId="{D385AA56-26FA-4C89-900D-2501D8ED3E2A}" srcOrd="0" destOrd="0" presId="urn:microsoft.com/office/officeart/2018/5/layout/CenteredIconLabelDescriptionList"/>
    <dgm:cxn modelId="{83568CDC-44FE-4F10-A3E6-7496FB40E042}" type="presOf" srcId="{EA9DFAF0-8408-481C-9068-77DCE25FBD04}" destId="{C47A412F-F24F-4F0A-8AA3-840A47C46A0D}" srcOrd="0" destOrd="4" presId="urn:microsoft.com/office/officeart/2018/5/layout/CenteredIconLabelDescriptionList"/>
    <dgm:cxn modelId="{525D63DD-E91C-45CD-AEAB-9C74212AD491}" type="presOf" srcId="{C527074B-3D4B-460D-B29E-117DDBAAF377}" destId="{034223B6-FC34-4B05-9D06-7F5726045395}" srcOrd="0" destOrd="5" presId="urn:microsoft.com/office/officeart/2018/5/layout/CenteredIconLabelDescriptionList"/>
    <dgm:cxn modelId="{3BEC5BE3-0804-4B86-9193-7ACB1AA6369B}" srcId="{F40EBAE1-46A1-4969-AE99-2F8B3AB53B1A}" destId="{862A2431-C548-47BF-87FD-633F54B2C3D7}" srcOrd="0" destOrd="0" parTransId="{9912467B-C532-41B9-9AAA-2DFF4F22B2D3}" sibTransId="{D844C9A0-D646-42CD-A47A-1125206A0539}"/>
    <dgm:cxn modelId="{B90EB0EC-6601-4B14-9356-089F690E7820}" srcId="{A3B4C641-D407-4CE7-B0A2-C4C2E6F9871B}" destId="{10775D66-06B8-40AE-92D9-3B4F68DA1DB4}" srcOrd="0" destOrd="0" parTransId="{3F398038-E189-4552-A56C-EEA3E02761CC}" sibTransId="{1CF964AA-93BD-490A-8C90-8BB736CCBF02}"/>
    <dgm:cxn modelId="{1F9A76ED-1883-4720-915A-51A462213DF5}" type="presOf" srcId="{D196F0EB-F748-4682-B796-FCF0549DADCF}" destId="{61E4C03F-7CE0-4409-92CB-571BEA691EDD}" srcOrd="0" destOrd="1" presId="urn:microsoft.com/office/officeart/2018/5/layout/CenteredIconLabelDescriptionList"/>
    <dgm:cxn modelId="{21DD61F4-1DA9-42F1-AC47-24BA59449F8A}" srcId="{3BD2B892-1E94-4ED4-9D24-6F6DC9081027}" destId="{F40EBAE1-46A1-4969-AE99-2F8B3AB53B1A}" srcOrd="3" destOrd="0" parTransId="{9FCBC039-7BCF-41F2-B04E-FB1374A912EF}" sibTransId="{B9C6D845-71A9-4B30-88E9-D481A6346FBA}"/>
    <dgm:cxn modelId="{A09050F4-266D-4D85-941B-D2DEF3D3E363}" srcId="{862A2431-C548-47BF-87FD-633F54B2C3D7}" destId="{2D548042-8EBD-4910-A302-91C815780554}" srcOrd="0" destOrd="0" parTransId="{AA9454AA-9DB7-4A14-BF82-6F2E07394DCC}" sibTransId="{BCF2BCD7-6B46-4A88-B5F7-AEA343583006}"/>
    <dgm:cxn modelId="{7EE06AF7-C3AA-434B-A2B3-612CF429A882}" type="presOf" srcId="{4F441645-7E4D-430D-8D70-8BDCE1992667}" destId="{6F4ABC66-EADC-473A-BA95-19653C4222B8}" srcOrd="0" destOrd="0" presId="urn:microsoft.com/office/officeart/2018/5/layout/CenteredIconLabelDescriptionList"/>
    <dgm:cxn modelId="{FBA22EF9-0CC6-4688-9DE8-F2F031D9FE9F}" type="presOf" srcId="{2D548042-8EBD-4910-A302-91C815780554}" destId="{034223B6-FC34-4B05-9D06-7F5726045395}" srcOrd="0" destOrd="1" presId="urn:microsoft.com/office/officeart/2018/5/layout/CenteredIconLabelDescriptionList"/>
    <dgm:cxn modelId="{826AE792-9003-4807-B3AB-5737E127DFE6}" type="presParOf" srcId="{130C8D87-31C5-409F-8B06-EF9C140937B5}" destId="{AC40A9E1-E183-41AF-BB2F-C32D982374C0}" srcOrd="0" destOrd="0" presId="urn:microsoft.com/office/officeart/2018/5/layout/CenteredIconLabelDescriptionList"/>
    <dgm:cxn modelId="{50C0608B-6F91-4079-947B-7DBAB03A9FE3}" type="presParOf" srcId="{AC40A9E1-E183-41AF-BB2F-C32D982374C0}" destId="{7466EFF9-2273-40A1-8EDB-87C1EF8A590E}" srcOrd="0" destOrd="0" presId="urn:microsoft.com/office/officeart/2018/5/layout/CenteredIconLabelDescriptionList"/>
    <dgm:cxn modelId="{E3337873-C3FC-4908-B2CA-B492E2C3C701}" type="presParOf" srcId="{AC40A9E1-E183-41AF-BB2F-C32D982374C0}" destId="{F06A4733-A598-4102-A75B-796F6837002F}" srcOrd="1" destOrd="0" presId="urn:microsoft.com/office/officeart/2018/5/layout/CenteredIconLabelDescriptionList"/>
    <dgm:cxn modelId="{A1BA5F0E-64E8-4BD0-8AE6-7403301C9415}" type="presParOf" srcId="{AC40A9E1-E183-41AF-BB2F-C32D982374C0}" destId="{673A3D5B-4212-435A-BD30-4A6BFF2BA797}" srcOrd="2" destOrd="0" presId="urn:microsoft.com/office/officeart/2018/5/layout/CenteredIconLabelDescriptionList"/>
    <dgm:cxn modelId="{BAED18D1-3E27-4225-9E79-02EEFC1CD01A}" type="presParOf" srcId="{AC40A9E1-E183-41AF-BB2F-C32D982374C0}" destId="{975678CE-1601-47DC-BD68-94D57DAB47B4}" srcOrd="3" destOrd="0" presId="urn:microsoft.com/office/officeart/2018/5/layout/CenteredIconLabelDescriptionList"/>
    <dgm:cxn modelId="{6430DBD0-C57F-4E43-93C9-A49CB054C527}" type="presParOf" srcId="{AC40A9E1-E183-41AF-BB2F-C32D982374C0}" destId="{2EDD1A97-A8C2-4E80-A998-0DC4BA5DCA20}" srcOrd="4" destOrd="0" presId="urn:microsoft.com/office/officeart/2018/5/layout/CenteredIconLabelDescriptionList"/>
    <dgm:cxn modelId="{55E627D9-2F54-40C6-B926-A75D37442C4B}" type="presParOf" srcId="{130C8D87-31C5-409F-8B06-EF9C140937B5}" destId="{0A4CD0C4-ABCC-4D1B-9695-37BCAAA1F5F9}" srcOrd="1" destOrd="0" presId="urn:microsoft.com/office/officeart/2018/5/layout/CenteredIconLabelDescriptionList"/>
    <dgm:cxn modelId="{00B6C5B5-9D7D-4E05-8512-4A62DCCB9E4A}" type="presParOf" srcId="{130C8D87-31C5-409F-8B06-EF9C140937B5}" destId="{677857B3-E8DC-494E-81E6-06D341DD3FFA}" srcOrd="2" destOrd="0" presId="urn:microsoft.com/office/officeart/2018/5/layout/CenteredIconLabelDescriptionList"/>
    <dgm:cxn modelId="{8B6222A1-84AF-4C88-91AD-DD7448B15F36}" type="presParOf" srcId="{677857B3-E8DC-494E-81E6-06D341DD3FFA}" destId="{C65A0CA3-A4C4-40A6-85B7-F3377F5820DA}" srcOrd="0" destOrd="0" presId="urn:microsoft.com/office/officeart/2018/5/layout/CenteredIconLabelDescriptionList"/>
    <dgm:cxn modelId="{54604509-7350-4F09-8CDB-71A1A477AB08}" type="presParOf" srcId="{677857B3-E8DC-494E-81E6-06D341DD3FFA}" destId="{38FA1501-58E2-4028-AC8B-4C86BA777F88}" srcOrd="1" destOrd="0" presId="urn:microsoft.com/office/officeart/2018/5/layout/CenteredIconLabelDescriptionList"/>
    <dgm:cxn modelId="{D64D3323-F41A-44AB-83D8-B8ED0998B4E3}" type="presParOf" srcId="{677857B3-E8DC-494E-81E6-06D341DD3FFA}" destId="{6939ED98-DB7E-4EBB-BE3D-B31D45709467}" srcOrd="2" destOrd="0" presId="urn:microsoft.com/office/officeart/2018/5/layout/CenteredIconLabelDescriptionList"/>
    <dgm:cxn modelId="{0FF27BCA-6B8C-4FAB-B899-4BA33E6615A4}" type="presParOf" srcId="{677857B3-E8DC-494E-81E6-06D341DD3FFA}" destId="{F0F40EB5-21A6-4BCB-A3CF-5628FD845818}" srcOrd="3" destOrd="0" presId="urn:microsoft.com/office/officeart/2018/5/layout/CenteredIconLabelDescriptionList"/>
    <dgm:cxn modelId="{2FDFDDA4-F8B4-4766-BA76-C90229F84FBF}" type="presParOf" srcId="{677857B3-E8DC-494E-81E6-06D341DD3FFA}" destId="{61E4C03F-7CE0-4409-92CB-571BEA691EDD}" srcOrd="4" destOrd="0" presId="urn:microsoft.com/office/officeart/2018/5/layout/CenteredIconLabelDescriptionList"/>
    <dgm:cxn modelId="{43FE377D-D541-40E5-89BA-07AE0CFAF920}" type="presParOf" srcId="{130C8D87-31C5-409F-8B06-EF9C140937B5}" destId="{31091630-7CC4-4718-81BB-346A50BB00E7}" srcOrd="3" destOrd="0" presId="urn:microsoft.com/office/officeart/2018/5/layout/CenteredIconLabelDescriptionList"/>
    <dgm:cxn modelId="{B413E9B0-A45B-405F-9A33-E0C4813A0263}" type="presParOf" srcId="{130C8D87-31C5-409F-8B06-EF9C140937B5}" destId="{BA357FEE-4D91-42E0-941E-7F4C54BCAB02}" srcOrd="4" destOrd="0" presId="urn:microsoft.com/office/officeart/2018/5/layout/CenteredIconLabelDescriptionList"/>
    <dgm:cxn modelId="{5CE89FB5-A9EB-4F37-9496-ECF6D473A6F1}" type="presParOf" srcId="{BA357FEE-4D91-42E0-941E-7F4C54BCAB02}" destId="{B7EC93AF-F76B-4FCC-A4D5-B47183B4B77C}" srcOrd="0" destOrd="0" presId="urn:microsoft.com/office/officeart/2018/5/layout/CenteredIconLabelDescriptionList"/>
    <dgm:cxn modelId="{2178D265-6508-4F5C-82DB-2439FC27B01F}" type="presParOf" srcId="{BA357FEE-4D91-42E0-941E-7F4C54BCAB02}" destId="{AF630EFF-7218-4B4C-A79D-01060C706916}" srcOrd="1" destOrd="0" presId="urn:microsoft.com/office/officeart/2018/5/layout/CenteredIconLabelDescriptionList"/>
    <dgm:cxn modelId="{B754A78D-DB70-46C0-98D3-B1821931CEFD}" type="presParOf" srcId="{BA357FEE-4D91-42E0-941E-7F4C54BCAB02}" destId="{6F4ABC66-EADC-473A-BA95-19653C4222B8}" srcOrd="2" destOrd="0" presId="urn:microsoft.com/office/officeart/2018/5/layout/CenteredIconLabelDescriptionList"/>
    <dgm:cxn modelId="{9BA52756-5201-417F-94D0-6B2959E57F0B}" type="presParOf" srcId="{BA357FEE-4D91-42E0-941E-7F4C54BCAB02}" destId="{FE10FDBD-C626-4E6B-91F3-147CCE4B95CD}" srcOrd="3" destOrd="0" presId="urn:microsoft.com/office/officeart/2018/5/layout/CenteredIconLabelDescriptionList"/>
    <dgm:cxn modelId="{F1111D7F-EBF0-4051-8E02-97364A0F8EBE}" type="presParOf" srcId="{BA357FEE-4D91-42E0-941E-7F4C54BCAB02}" destId="{C47A412F-F24F-4F0A-8AA3-840A47C46A0D}" srcOrd="4" destOrd="0" presId="urn:microsoft.com/office/officeart/2018/5/layout/CenteredIconLabelDescriptionList"/>
    <dgm:cxn modelId="{1EF43F8B-0760-4C39-BE56-D9C5DBB01AF6}" type="presParOf" srcId="{130C8D87-31C5-409F-8B06-EF9C140937B5}" destId="{F8C40315-242C-427C-B555-AB43DE3ACD8A}" srcOrd="5" destOrd="0" presId="urn:microsoft.com/office/officeart/2018/5/layout/CenteredIconLabelDescriptionList"/>
    <dgm:cxn modelId="{155A4179-BF03-4B15-9120-9F745AF73E46}" type="presParOf" srcId="{130C8D87-31C5-409F-8B06-EF9C140937B5}" destId="{F102CEB1-D555-4436-8BFD-49953AAC5C4B}" srcOrd="6" destOrd="0" presId="urn:microsoft.com/office/officeart/2018/5/layout/CenteredIconLabelDescriptionList"/>
    <dgm:cxn modelId="{4CD0CB6D-DC87-465A-BF44-1D0F86C3A2A2}" type="presParOf" srcId="{F102CEB1-D555-4436-8BFD-49953AAC5C4B}" destId="{6E2E4D97-3E08-48C6-B1FB-2F082B70DE8F}" srcOrd="0" destOrd="0" presId="urn:microsoft.com/office/officeart/2018/5/layout/CenteredIconLabelDescriptionList"/>
    <dgm:cxn modelId="{60F9D696-3A5F-468E-BBC6-F8AE2D355830}" type="presParOf" srcId="{F102CEB1-D555-4436-8BFD-49953AAC5C4B}" destId="{74E24522-FD6C-4A4C-8DA6-12143ABA6C5D}" srcOrd="1" destOrd="0" presId="urn:microsoft.com/office/officeart/2018/5/layout/CenteredIconLabelDescriptionList"/>
    <dgm:cxn modelId="{536E4058-AEB7-4EB9-8EDF-29F980067FDB}" type="presParOf" srcId="{F102CEB1-D555-4436-8BFD-49953AAC5C4B}" destId="{D385AA56-26FA-4C89-900D-2501D8ED3E2A}" srcOrd="2" destOrd="0" presId="urn:microsoft.com/office/officeart/2018/5/layout/CenteredIconLabelDescriptionList"/>
    <dgm:cxn modelId="{3105B8D7-E8D6-43F7-8971-265B3FD1DB94}" type="presParOf" srcId="{F102CEB1-D555-4436-8BFD-49953AAC5C4B}" destId="{F4A19494-7362-4CF4-8306-8025972D6D4D}" srcOrd="3" destOrd="0" presId="urn:microsoft.com/office/officeart/2018/5/layout/CenteredIconLabelDescriptionList"/>
    <dgm:cxn modelId="{6C98B2AB-C7BF-4A3E-973C-87D608C1898A}" type="presParOf" srcId="{F102CEB1-D555-4436-8BFD-49953AAC5C4B}" destId="{034223B6-FC34-4B05-9D06-7F5726045395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7B649593-F0C6-42CF-BDFF-D9729AB3A934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1AEB010-7C4D-4748-A327-B1B2DB08E6DF}">
      <dgm:prSet/>
      <dgm:spPr/>
      <dgm:t>
        <a:bodyPr/>
        <a:lstStyle/>
        <a:p>
          <a:pPr>
            <a:lnSpc>
              <a:spcPct val="100000"/>
            </a:lnSpc>
          </a:pPr>
          <a:r>
            <a:rPr lang="en-AU"/>
            <a:t>This path helps you build your skills as an effective communicator and leader. </a:t>
          </a:r>
          <a:endParaRPr lang="en-US"/>
        </a:p>
      </dgm:t>
    </dgm:pt>
    <dgm:pt modelId="{D7E5E0A1-AEF2-4A6B-B2AB-0426B8799A77}" type="parTrans" cxnId="{752899C9-2F13-450D-ADB7-1809DC0CA6C3}">
      <dgm:prSet/>
      <dgm:spPr/>
      <dgm:t>
        <a:bodyPr/>
        <a:lstStyle/>
        <a:p>
          <a:endParaRPr lang="en-US"/>
        </a:p>
      </dgm:t>
    </dgm:pt>
    <dgm:pt modelId="{B160A4CB-637D-46A5-8AFC-981230D51744}" type="sibTrans" cxnId="{752899C9-2F13-450D-ADB7-1809DC0CA6C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E5ABA1D-D286-473F-8CB3-1B17CDC2DFAE}">
      <dgm:prSet/>
      <dgm:spPr/>
      <dgm:t>
        <a:bodyPr/>
        <a:lstStyle/>
        <a:p>
          <a:pPr>
            <a:lnSpc>
              <a:spcPct val="100000"/>
            </a:lnSpc>
          </a:pPr>
          <a:r>
            <a:rPr lang="en-AU"/>
            <a:t>The projects on this path focus on learning how to manage time, as well as how to develop and implement a plan. </a:t>
          </a:r>
          <a:endParaRPr lang="en-US"/>
        </a:p>
      </dgm:t>
    </dgm:pt>
    <dgm:pt modelId="{52399771-84E7-4085-A389-BF284FDF44FC}" type="parTrans" cxnId="{FFCFE65A-339C-469D-8491-AA78F94A1B44}">
      <dgm:prSet/>
      <dgm:spPr/>
      <dgm:t>
        <a:bodyPr/>
        <a:lstStyle/>
        <a:p>
          <a:endParaRPr lang="en-US"/>
        </a:p>
      </dgm:t>
    </dgm:pt>
    <dgm:pt modelId="{902CCA6C-4D56-47FE-A392-0BB7B0903DB6}" type="sibTrans" cxnId="{FFCFE65A-339C-469D-8491-AA78F94A1B4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7B27422-742D-4365-B7F8-C0A54E1F98CA}">
      <dgm:prSet/>
      <dgm:spPr/>
      <dgm:t>
        <a:bodyPr/>
        <a:lstStyle/>
        <a:p>
          <a:pPr>
            <a:lnSpc>
              <a:spcPct val="100000"/>
            </a:lnSpc>
          </a:pPr>
          <a:r>
            <a:rPr lang="en-AU"/>
            <a:t>Public speaking and leading a team are emphasized in all projects. </a:t>
          </a:r>
          <a:endParaRPr lang="en-US"/>
        </a:p>
      </dgm:t>
    </dgm:pt>
    <dgm:pt modelId="{ECA6E396-44B8-43BC-A70E-BDD81F29C39F}" type="parTrans" cxnId="{F456765F-2BF8-48E2-90F8-50A076E7A55E}">
      <dgm:prSet/>
      <dgm:spPr/>
      <dgm:t>
        <a:bodyPr/>
        <a:lstStyle/>
        <a:p>
          <a:endParaRPr lang="en-US"/>
        </a:p>
      </dgm:t>
    </dgm:pt>
    <dgm:pt modelId="{0A1AE62F-B16E-4202-B07F-2BDE6639A8B0}" type="sibTrans" cxnId="{F456765F-2BF8-48E2-90F8-50A076E7A55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5BC0F95-A4D2-4995-9B71-DAD73201A4B8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dirty="0"/>
            <a:t>This path culminates in the planning and execution of an event that will allow you to apply everything you learned.</a:t>
          </a:r>
          <a:endParaRPr lang="en-US" dirty="0"/>
        </a:p>
      </dgm:t>
    </dgm:pt>
    <dgm:pt modelId="{92A7749B-560A-4FC5-B90E-963672AEC339}" type="parTrans" cxnId="{8C2252EE-A469-4D84-BE04-AEA6CF82457A}">
      <dgm:prSet/>
      <dgm:spPr/>
      <dgm:t>
        <a:bodyPr/>
        <a:lstStyle/>
        <a:p>
          <a:endParaRPr lang="en-US"/>
        </a:p>
      </dgm:t>
    </dgm:pt>
    <dgm:pt modelId="{10BD030A-3240-4E1E-9536-204118EE142D}" type="sibTrans" cxnId="{8C2252EE-A469-4D84-BE04-AEA6CF82457A}">
      <dgm:prSet/>
      <dgm:spPr/>
      <dgm:t>
        <a:bodyPr/>
        <a:lstStyle/>
        <a:p>
          <a:endParaRPr lang="en-US"/>
        </a:p>
      </dgm:t>
    </dgm:pt>
    <dgm:pt modelId="{AB55AC86-DF9D-4D0A-93BE-BCE20152AE60}" type="pres">
      <dgm:prSet presAssocID="{7B649593-F0C6-42CF-BDFF-D9729AB3A934}" presName="root" presStyleCnt="0">
        <dgm:presLayoutVars>
          <dgm:dir/>
          <dgm:resizeHandles val="exact"/>
        </dgm:presLayoutVars>
      </dgm:prSet>
      <dgm:spPr/>
    </dgm:pt>
    <dgm:pt modelId="{EFCCAAAF-14D6-4604-AF3B-11135976DDD7}" type="pres">
      <dgm:prSet presAssocID="{7B649593-F0C6-42CF-BDFF-D9729AB3A934}" presName="container" presStyleCnt="0">
        <dgm:presLayoutVars>
          <dgm:dir/>
          <dgm:resizeHandles val="exact"/>
        </dgm:presLayoutVars>
      </dgm:prSet>
      <dgm:spPr/>
    </dgm:pt>
    <dgm:pt modelId="{80479A3D-EA1D-4DF0-B0F6-C5A426F161DE}" type="pres">
      <dgm:prSet presAssocID="{41AEB010-7C4D-4748-A327-B1B2DB08E6DF}" presName="compNode" presStyleCnt="0"/>
      <dgm:spPr/>
    </dgm:pt>
    <dgm:pt modelId="{AB8DCB43-2CDA-403E-B2E4-1BDF7C84463A}" type="pres">
      <dgm:prSet presAssocID="{41AEB010-7C4D-4748-A327-B1B2DB08E6DF}" presName="iconBgRect" presStyleLbl="bgShp" presStyleIdx="0" presStyleCnt="4"/>
      <dgm:spPr/>
    </dgm:pt>
    <dgm:pt modelId="{DA1E71A6-D497-4C9C-B28A-602CF29BB924}" type="pres">
      <dgm:prSet presAssocID="{41AEB010-7C4D-4748-A327-B1B2DB08E6D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ptain"/>
        </a:ext>
      </dgm:extLst>
    </dgm:pt>
    <dgm:pt modelId="{B4F7CB22-0C48-41E0-9C98-7ADF53DD3E36}" type="pres">
      <dgm:prSet presAssocID="{41AEB010-7C4D-4748-A327-B1B2DB08E6DF}" presName="spaceRect" presStyleCnt="0"/>
      <dgm:spPr/>
    </dgm:pt>
    <dgm:pt modelId="{1E3FC063-087B-46E2-9BD7-FADAEACD46B5}" type="pres">
      <dgm:prSet presAssocID="{41AEB010-7C4D-4748-A327-B1B2DB08E6DF}" presName="textRect" presStyleLbl="revTx" presStyleIdx="0" presStyleCnt="4">
        <dgm:presLayoutVars>
          <dgm:chMax val="1"/>
          <dgm:chPref val="1"/>
        </dgm:presLayoutVars>
      </dgm:prSet>
      <dgm:spPr/>
    </dgm:pt>
    <dgm:pt modelId="{39DBB1FF-684C-42C9-87B9-A6CFFC27202E}" type="pres">
      <dgm:prSet presAssocID="{B160A4CB-637D-46A5-8AFC-981230D51744}" presName="sibTrans" presStyleLbl="sibTrans2D1" presStyleIdx="0" presStyleCnt="0"/>
      <dgm:spPr/>
    </dgm:pt>
    <dgm:pt modelId="{C38CBF69-7256-468B-A508-15B64B846AA4}" type="pres">
      <dgm:prSet presAssocID="{EE5ABA1D-D286-473F-8CB3-1B17CDC2DFAE}" presName="compNode" presStyleCnt="0"/>
      <dgm:spPr/>
    </dgm:pt>
    <dgm:pt modelId="{34DCE9BA-1141-42F5-8DEA-73C9924207D1}" type="pres">
      <dgm:prSet presAssocID="{EE5ABA1D-D286-473F-8CB3-1B17CDC2DFAE}" presName="iconBgRect" presStyleLbl="bgShp" presStyleIdx="1" presStyleCnt="4"/>
      <dgm:spPr/>
    </dgm:pt>
    <dgm:pt modelId="{988B7E40-2FB3-483B-8531-7B89CA0BF659}" type="pres">
      <dgm:prSet presAssocID="{EE5ABA1D-D286-473F-8CB3-1B17CDC2DFA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51025402-3DB4-440A-8D97-EB9A9CC32C54}" type="pres">
      <dgm:prSet presAssocID="{EE5ABA1D-D286-473F-8CB3-1B17CDC2DFAE}" presName="spaceRect" presStyleCnt="0"/>
      <dgm:spPr/>
    </dgm:pt>
    <dgm:pt modelId="{E924E78D-CD4D-4F7C-8E90-270D62C50668}" type="pres">
      <dgm:prSet presAssocID="{EE5ABA1D-D286-473F-8CB3-1B17CDC2DFAE}" presName="textRect" presStyleLbl="revTx" presStyleIdx="1" presStyleCnt="4">
        <dgm:presLayoutVars>
          <dgm:chMax val="1"/>
          <dgm:chPref val="1"/>
        </dgm:presLayoutVars>
      </dgm:prSet>
      <dgm:spPr/>
    </dgm:pt>
    <dgm:pt modelId="{2287F496-4BB6-43DA-88A2-0C5BE17D037B}" type="pres">
      <dgm:prSet presAssocID="{902CCA6C-4D56-47FE-A392-0BB7B0903DB6}" presName="sibTrans" presStyleLbl="sibTrans2D1" presStyleIdx="0" presStyleCnt="0"/>
      <dgm:spPr/>
    </dgm:pt>
    <dgm:pt modelId="{6552ECEF-D7D2-40A8-9E78-23E02D37A068}" type="pres">
      <dgm:prSet presAssocID="{87B27422-742D-4365-B7F8-C0A54E1F98CA}" presName="compNode" presStyleCnt="0"/>
      <dgm:spPr/>
    </dgm:pt>
    <dgm:pt modelId="{9349E27C-2DAD-4043-9AEA-59D6FFEC7459}" type="pres">
      <dgm:prSet presAssocID="{87B27422-742D-4365-B7F8-C0A54E1F98CA}" presName="iconBgRect" presStyleLbl="bgShp" presStyleIdx="2" presStyleCnt="4"/>
      <dgm:spPr/>
    </dgm:pt>
    <dgm:pt modelId="{06D6DECD-3F54-4A62-AE0E-D853F04DF5A0}" type="pres">
      <dgm:prSet presAssocID="{87B27422-742D-4365-B7F8-C0A54E1F98C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pping Hands"/>
        </a:ext>
      </dgm:extLst>
    </dgm:pt>
    <dgm:pt modelId="{A3EB3D17-7583-45D7-8F9B-2ADEBF0C4448}" type="pres">
      <dgm:prSet presAssocID="{87B27422-742D-4365-B7F8-C0A54E1F98CA}" presName="spaceRect" presStyleCnt="0"/>
      <dgm:spPr/>
    </dgm:pt>
    <dgm:pt modelId="{E9FDDF26-4BCE-4F54-88C6-08A44434528B}" type="pres">
      <dgm:prSet presAssocID="{87B27422-742D-4365-B7F8-C0A54E1F98CA}" presName="textRect" presStyleLbl="revTx" presStyleIdx="2" presStyleCnt="4">
        <dgm:presLayoutVars>
          <dgm:chMax val="1"/>
          <dgm:chPref val="1"/>
        </dgm:presLayoutVars>
      </dgm:prSet>
      <dgm:spPr/>
    </dgm:pt>
    <dgm:pt modelId="{1FC2398A-F248-42C6-B515-7DD3B02786F3}" type="pres">
      <dgm:prSet presAssocID="{0A1AE62F-B16E-4202-B07F-2BDE6639A8B0}" presName="sibTrans" presStyleLbl="sibTrans2D1" presStyleIdx="0" presStyleCnt="0"/>
      <dgm:spPr/>
    </dgm:pt>
    <dgm:pt modelId="{3D899E80-F5B1-4F81-8E11-234DC16A6012}" type="pres">
      <dgm:prSet presAssocID="{C5BC0F95-A4D2-4995-9B71-DAD73201A4B8}" presName="compNode" presStyleCnt="0"/>
      <dgm:spPr/>
    </dgm:pt>
    <dgm:pt modelId="{52D98100-95B4-47AB-91F9-8E32C7848296}" type="pres">
      <dgm:prSet presAssocID="{C5BC0F95-A4D2-4995-9B71-DAD73201A4B8}" presName="iconBgRect" presStyleLbl="bgShp" presStyleIdx="3" presStyleCnt="4"/>
      <dgm:spPr/>
    </dgm:pt>
    <dgm:pt modelId="{73DA4725-F94F-4C42-A376-684CD931D339}" type="pres">
      <dgm:prSet presAssocID="{C5BC0F95-A4D2-4995-9B71-DAD73201A4B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ragon dance"/>
        </a:ext>
      </dgm:extLst>
    </dgm:pt>
    <dgm:pt modelId="{BD9B91EE-4269-4774-B649-56F74F8CD669}" type="pres">
      <dgm:prSet presAssocID="{C5BC0F95-A4D2-4995-9B71-DAD73201A4B8}" presName="spaceRect" presStyleCnt="0"/>
      <dgm:spPr/>
    </dgm:pt>
    <dgm:pt modelId="{88A9F48B-4E23-4079-B2BD-3FC570735E23}" type="pres">
      <dgm:prSet presAssocID="{C5BC0F95-A4D2-4995-9B71-DAD73201A4B8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B7BA8104-E26E-4511-AB7A-D392EEE75212}" type="presOf" srcId="{0A1AE62F-B16E-4202-B07F-2BDE6639A8B0}" destId="{1FC2398A-F248-42C6-B515-7DD3B02786F3}" srcOrd="0" destOrd="0" presId="urn:microsoft.com/office/officeart/2018/2/layout/IconCircleList"/>
    <dgm:cxn modelId="{D39B7C24-A7B4-46E0-A98B-D361B936D4E0}" type="presOf" srcId="{902CCA6C-4D56-47FE-A392-0BB7B0903DB6}" destId="{2287F496-4BB6-43DA-88A2-0C5BE17D037B}" srcOrd="0" destOrd="0" presId="urn:microsoft.com/office/officeart/2018/2/layout/IconCircleList"/>
    <dgm:cxn modelId="{F456765F-2BF8-48E2-90F8-50A076E7A55E}" srcId="{7B649593-F0C6-42CF-BDFF-D9729AB3A934}" destId="{87B27422-742D-4365-B7F8-C0A54E1F98CA}" srcOrd="2" destOrd="0" parTransId="{ECA6E396-44B8-43BC-A70E-BDD81F29C39F}" sibTransId="{0A1AE62F-B16E-4202-B07F-2BDE6639A8B0}"/>
    <dgm:cxn modelId="{18A69768-B684-40F5-BAA0-2577EA24B600}" type="presOf" srcId="{C5BC0F95-A4D2-4995-9B71-DAD73201A4B8}" destId="{88A9F48B-4E23-4079-B2BD-3FC570735E23}" srcOrd="0" destOrd="0" presId="urn:microsoft.com/office/officeart/2018/2/layout/IconCircleList"/>
    <dgm:cxn modelId="{7F1CCB53-402D-4F60-9772-B572EB6C13C5}" type="presOf" srcId="{41AEB010-7C4D-4748-A327-B1B2DB08E6DF}" destId="{1E3FC063-087B-46E2-9BD7-FADAEACD46B5}" srcOrd="0" destOrd="0" presId="urn:microsoft.com/office/officeart/2018/2/layout/IconCircleList"/>
    <dgm:cxn modelId="{FFCFE65A-339C-469D-8491-AA78F94A1B44}" srcId="{7B649593-F0C6-42CF-BDFF-D9729AB3A934}" destId="{EE5ABA1D-D286-473F-8CB3-1B17CDC2DFAE}" srcOrd="1" destOrd="0" parTransId="{52399771-84E7-4085-A389-BF284FDF44FC}" sibTransId="{902CCA6C-4D56-47FE-A392-0BB7B0903DB6}"/>
    <dgm:cxn modelId="{D7CAC0AE-66B8-4685-AAB4-67045FC7F923}" type="presOf" srcId="{B160A4CB-637D-46A5-8AFC-981230D51744}" destId="{39DBB1FF-684C-42C9-87B9-A6CFFC27202E}" srcOrd="0" destOrd="0" presId="urn:microsoft.com/office/officeart/2018/2/layout/IconCircleList"/>
    <dgm:cxn modelId="{7B3ED3B8-91E0-4664-91FF-7286CDD497DE}" type="presOf" srcId="{7B649593-F0C6-42CF-BDFF-D9729AB3A934}" destId="{AB55AC86-DF9D-4D0A-93BE-BCE20152AE60}" srcOrd="0" destOrd="0" presId="urn:microsoft.com/office/officeart/2018/2/layout/IconCircleList"/>
    <dgm:cxn modelId="{752899C9-2F13-450D-ADB7-1809DC0CA6C3}" srcId="{7B649593-F0C6-42CF-BDFF-D9729AB3A934}" destId="{41AEB010-7C4D-4748-A327-B1B2DB08E6DF}" srcOrd="0" destOrd="0" parTransId="{D7E5E0A1-AEF2-4A6B-B2AB-0426B8799A77}" sibTransId="{B160A4CB-637D-46A5-8AFC-981230D51744}"/>
    <dgm:cxn modelId="{938C54D2-63E3-433D-890F-363058270ECE}" type="presOf" srcId="{87B27422-742D-4365-B7F8-C0A54E1F98CA}" destId="{E9FDDF26-4BCE-4F54-88C6-08A44434528B}" srcOrd="0" destOrd="0" presId="urn:microsoft.com/office/officeart/2018/2/layout/IconCircleList"/>
    <dgm:cxn modelId="{628BAAD7-D170-4C58-A623-9E093C7937CE}" type="presOf" srcId="{EE5ABA1D-D286-473F-8CB3-1B17CDC2DFAE}" destId="{E924E78D-CD4D-4F7C-8E90-270D62C50668}" srcOrd="0" destOrd="0" presId="urn:microsoft.com/office/officeart/2018/2/layout/IconCircleList"/>
    <dgm:cxn modelId="{8C2252EE-A469-4D84-BE04-AEA6CF82457A}" srcId="{7B649593-F0C6-42CF-BDFF-D9729AB3A934}" destId="{C5BC0F95-A4D2-4995-9B71-DAD73201A4B8}" srcOrd="3" destOrd="0" parTransId="{92A7749B-560A-4FC5-B90E-963672AEC339}" sibTransId="{10BD030A-3240-4E1E-9536-204118EE142D}"/>
    <dgm:cxn modelId="{B94A645D-7082-4D0B-A2B1-E41A18B54757}" type="presParOf" srcId="{AB55AC86-DF9D-4D0A-93BE-BCE20152AE60}" destId="{EFCCAAAF-14D6-4604-AF3B-11135976DDD7}" srcOrd="0" destOrd="0" presId="urn:microsoft.com/office/officeart/2018/2/layout/IconCircleList"/>
    <dgm:cxn modelId="{CD9D4155-7AF9-4E22-A766-331917B805E7}" type="presParOf" srcId="{EFCCAAAF-14D6-4604-AF3B-11135976DDD7}" destId="{80479A3D-EA1D-4DF0-B0F6-C5A426F161DE}" srcOrd="0" destOrd="0" presId="urn:microsoft.com/office/officeart/2018/2/layout/IconCircleList"/>
    <dgm:cxn modelId="{1C0DACEC-456A-441F-BEE2-D324DC0DC035}" type="presParOf" srcId="{80479A3D-EA1D-4DF0-B0F6-C5A426F161DE}" destId="{AB8DCB43-2CDA-403E-B2E4-1BDF7C84463A}" srcOrd="0" destOrd="0" presId="urn:microsoft.com/office/officeart/2018/2/layout/IconCircleList"/>
    <dgm:cxn modelId="{F4DFC3CE-D309-4C60-B934-B7F7A5B89C44}" type="presParOf" srcId="{80479A3D-EA1D-4DF0-B0F6-C5A426F161DE}" destId="{DA1E71A6-D497-4C9C-B28A-602CF29BB924}" srcOrd="1" destOrd="0" presId="urn:microsoft.com/office/officeart/2018/2/layout/IconCircleList"/>
    <dgm:cxn modelId="{1694C06B-EC8E-4F37-8819-82359FEBDFFA}" type="presParOf" srcId="{80479A3D-EA1D-4DF0-B0F6-C5A426F161DE}" destId="{B4F7CB22-0C48-41E0-9C98-7ADF53DD3E36}" srcOrd="2" destOrd="0" presId="urn:microsoft.com/office/officeart/2018/2/layout/IconCircleList"/>
    <dgm:cxn modelId="{2F5C3D9C-9BBE-427C-9A9B-A5BF542DDD4C}" type="presParOf" srcId="{80479A3D-EA1D-4DF0-B0F6-C5A426F161DE}" destId="{1E3FC063-087B-46E2-9BD7-FADAEACD46B5}" srcOrd="3" destOrd="0" presId="urn:microsoft.com/office/officeart/2018/2/layout/IconCircleList"/>
    <dgm:cxn modelId="{949A9146-0E87-419A-9D02-A24D7C845D37}" type="presParOf" srcId="{EFCCAAAF-14D6-4604-AF3B-11135976DDD7}" destId="{39DBB1FF-684C-42C9-87B9-A6CFFC27202E}" srcOrd="1" destOrd="0" presId="urn:microsoft.com/office/officeart/2018/2/layout/IconCircleList"/>
    <dgm:cxn modelId="{5CB49D0C-2BBD-45F6-8373-A8C62DE3AD21}" type="presParOf" srcId="{EFCCAAAF-14D6-4604-AF3B-11135976DDD7}" destId="{C38CBF69-7256-468B-A508-15B64B846AA4}" srcOrd="2" destOrd="0" presId="urn:microsoft.com/office/officeart/2018/2/layout/IconCircleList"/>
    <dgm:cxn modelId="{A454ADBC-C233-479E-A2AE-61FCEA2A1ECB}" type="presParOf" srcId="{C38CBF69-7256-468B-A508-15B64B846AA4}" destId="{34DCE9BA-1141-42F5-8DEA-73C9924207D1}" srcOrd="0" destOrd="0" presId="urn:microsoft.com/office/officeart/2018/2/layout/IconCircleList"/>
    <dgm:cxn modelId="{5B81F395-7467-47D7-BA48-F8B08BEFB6CD}" type="presParOf" srcId="{C38CBF69-7256-468B-A508-15B64B846AA4}" destId="{988B7E40-2FB3-483B-8531-7B89CA0BF659}" srcOrd="1" destOrd="0" presId="urn:microsoft.com/office/officeart/2018/2/layout/IconCircleList"/>
    <dgm:cxn modelId="{1519E7A8-8CA3-4AB8-9493-EBC30411FFBC}" type="presParOf" srcId="{C38CBF69-7256-468B-A508-15B64B846AA4}" destId="{51025402-3DB4-440A-8D97-EB9A9CC32C54}" srcOrd="2" destOrd="0" presId="urn:microsoft.com/office/officeart/2018/2/layout/IconCircleList"/>
    <dgm:cxn modelId="{8EA88E4F-9756-448B-AD92-467743A6C48A}" type="presParOf" srcId="{C38CBF69-7256-468B-A508-15B64B846AA4}" destId="{E924E78D-CD4D-4F7C-8E90-270D62C50668}" srcOrd="3" destOrd="0" presId="urn:microsoft.com/office/officeart/2018/2/layout/IconCircleList"/>
    <dgm:cxn modelId="{39EE1F57-10EC-4C38-9EA9-DA862EE4F080}" type="presParOf" srcId="{EFCCAAAF-14D6-4604-AF3B-11135976DDD7}" destId="{2287F496-4BB6-43DA-88A2-0C5BE17D037B}" srcOrd="3" destOrd="0" presId="urn:microsoft.com/office/officeart/2018/2/layout/IconCircleList"/>
    <dgm:cxn modelId="{2E548AD7-3401-436C-923A-B11D75A9E24D}" type="presParOf" srcId="{EFCCAAAF-14D6-4604-AF3B-11135976DDD7}" destId="{6552ECEF-D7D2-40A8-9E78-23E02D37A068}" srcOrd="4" destOrd="0" presId="urn:microsoft.com/office/officeart/2018/2/layout/IconCircleList"/>
    <dgm:cxn modelId="{B3946FF2-CDAF-43D4-90D0-5E0D924AFBA7}" type="presParOf" srcId="{6552ECEF-D7D2-40A8-9E78-23E02D37A068}" destId="{9349E27C-2DAD-4043-9AEA-59D6FFEC7459}" srcOrd="0" destOrd="0" presId="urn:microsoft.com/office/officeart/2018/2/layout/IconCircleList"/>
    <dgm:cxn modelId="{75128F9E-6C66-4DA3-B20D-EBAAF27B538C}" type="presParOf" srcId="{6552ECEF-D7D2-40A8-9E78-23E02D37A068}" destId="{06D6DECD-3F54-4A62-AE0E-D853F04DF5A0}" srcOrd="1" destOrd="0" presId="urn:microsoft.com/office/officeart/2018/2/layout/IconCircleList"/>
    <dgm:cxn modelId="{910AF739-2D6D-44F5-A840-C37A8E0CAB30}" type="presParOf" srcId="{6552ECEF-D7D2-40A8-9E78-23E02D37A068}" destId="{A3EB3D17-7583-45D7-8F9B-2ADEBF0C4448}" srcOrd="2" destOrd="0" presId="urn:microsoft.com/office/officeart/2018/2/layout/IconCircleList"/>
    <dgm:cxn modelId="{68AC009C-C5A5-4ED3-8928-D9ECD1DFE5BC}" type="presParOf" srcId="{6552ECEF-D7D2-40A8-9E78-23E02D37A068}" destId="{E9FDDF26-4BCE-4F54-88C6-08A44434528B}" srcOrd="3" destOrd="0" presId="urn:microsoft.com/office/officeart/2018/2/layout/IconCircleList"/>
    <dgm:cxn modelId="{C574B487-9811-47B1-B708-F2FEF0C9CC65}" type="presParOf" srcId="{EFCCAAAF-14D6-4604-AF3B-11135976DDD7}" destId="{1FC2398A-F248-42C6-B515-7DD3B02786F3}" srcOrd="5" destOrd="0" presId="urn:microsoft.com/office/officeart/2018/2/layout/IconCircleList"/>
    <dgm:cxn modelId="{7B6E9B9D-26A6-4FA8-A8D2-D44BDF68EFF5}" type="presParOf" srcId="{EFCCAAAF-14D6-4604-AF3B-11135976DDD7}" destId="{3D899E80-F5B1-4F81-8E11-234DC16A6012}" srcOrd="6" destOrd="0" presId="urn:microsoft.com/office/officeart/2018/2/layout/IconCircleList"/>
    <dgm:cxn modelId="{92CD121A-11C1-452D-9142-29E525EEB424}" type="presParOf" srcId="{3D899E80-F5B1-4F81-8E11-234DC16A6012}" destId="{52D98100-95B4-47AB-91F9-8E32C7848296}" srcOrd="0" destOrd="0" presId="urn:microsoft.com/office/officeart/2018/2/layout/IconCircleList"/>
    <dgm:cxn modelId="{6C3D7D1D-765B-480F-BDC3-3182C7F07FD9}" type="presParOf" srcId="{3D899E80-F5B1-4F81-8E11-234DC16A6012}" destId="{73DA4725-F94F-4C42-A376-684CD931D339}" srcOrd="1" destOrd="0" presId="urn:microsoft.com/office/officeart/2018/2/layout/IconCircleList"/>
    <dgm:cxn modelId="{AB6C394F-87F3-40EB-847D-8E8CC834CA58}" type="presParOf" srcId="{3D899E80-F5B1-4F81-8E11-234DC16A6012}" destId="{BD9B91EE-4269-4774-B649-56F74F8CD669}" srcOrd="2" destOrd="0" presId="urn:microsoft.com/office/officeart/2018/2/layout/IconCircleList"/>
    <dgm:cxn modelId="{AA0A365A-6DA7-4D1F-9B57-F62D1B55E629}" type="presParOf" srcId="{3D899E80-F5B1-4F81-8E11-234DC16A6012}" destId="{88A9F48B-4E23-4079-B2BD-3FC570735E23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9F61C56-ABF1-462C-8153-E94B65160E69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B95F537-A523-4B58-A259-78FDE1949CF2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AU"/>
            <a:t>Level 2: </a:t>
          </a:r>
          <a:endParaRPr lang="en-US"/>
        </a:p>
      </dgm:t>
    </dgm:pt>
    <dgm:pt modelId="{99436908-974D-48E1-BAB9-EECB97754162}" type="parTrans" cxnId="{8FDCDD33-E47B-4565-9549-0E3DB45E0DE2}">
      <dgm:prSet/>
      <dgm:spPr/>
      <dgm:t>
        <a:bodyPr/>
        <a:lstStyle/>
        <a:p>
          <a:endParaRPr lang="en-US"/>
        </a:p>
      </dgm:t>
    </dgm:pt>
    <dgm:pt modelId="{ABADB106-1B50-496E-9209-3EF3A3102924}" type="sibTrans" cxnId="{8FDCDD33-E47B-4565-9549-0E3DB45E0DE2}">
      <dgm:prSet/>
      <dgm:spPr/>
      <dgm:t>
        <a:bodyPr/>
        <a:lstStyle/>
        <a:p>
          <a:endParaRPr lang="en-US"/>
        </a:p>
      </dgm:t>
    </dgm:pt>
    <dgm:pt modelId="{4ADBD02A-199D-4CDE-A603-F501E3F54E18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b="1" dirty="0"/>
            <a:t>Managing Time</a:t>
          </a:r>
          <a:endParaRPr lang="en-US" b="1" dirty="0"/>
        </a:p>
      </dgm:t>
    </dgm:pt>
    <dgm:pt modelId="{D89399C0-F30E-44FC-88D3-9217C41AB87C}" type="parTrans" cxnId="{FEB9A1FB-4266-4BA6-84AB-F7E2FF22B665}">
      <dgm:prSet/>
      <dgm:spPr/>
      <dgm:t>
        <a:bodyPr/>
        <a:lstStyle/>
        <a:p>
          <a:endParaRPr lang="en-US"/>
        </a:p>
      </dgm:t>
    </dgm:pt>
    <dgm:pt modelId="{5C49C275-98D6-4098-93C0-E9D898A83321}" type="sibTrans" cxnId="{FEB9A1FB-4266-4BA6-84AB-F7E2FF22B665}">
      <dgm:prSet/>
      <dgm:spPr/>
      <dgm:t>
        <a:bodyPr/>
        <a:lstStyle/>
        <a:p>
          <a:endParaRPr lang="en-US"/>
        </a:p>
      </dgm:t>
    </dgm:pt>
    <dgm:pt modelId="{4F4C8BB6-79E9-4B2C-A58C-C0228CE3F708}">
      <dgm:prSet/>
      <dgm:spPr/>
      <dgm:t>
        <a:bodyPr/>
        <a:lstStyle/>
        <a:p>
          <a:r>
            <a:rPr lang="en-AU" dirty="0"/>
            <a:t>A 5- to 7-minute speech</a:t>
          </a:r>
          <a:endParaRPr lang="en-US" dirty="0"/>
        </a:p>
      </dgm:t>
    </dgm:pt>
    <dgm:pt modelId="{06264CD0-73AC-4769-89E1-A60B3E17067A}" type="parTrans" cxnId="{D4335B9A-5EA3-4079-A6B6-DA7925660716}">
      <dgm:prSet/>
      <dgm:spPr/>
      <dgm:t>
        <a:bodyPr/>
        <a:lstStyle/>
        <a:p>
          <a:endParaRPr lang="en-US"/>
        </a:p>
      </dgm:t>
    </dgm:pt>
    <dgm:pt modelId="{5BFB723A-8E49-4600-A813-E2450FAF6DFD}" type="sibTrans" cxnId="{D4335B9A-5EA3-4079-A6B6-DA7925660716}">
      <dgm:prSet/>
      <dgm:spPr/>
      <dgm:t>
        <a:bodyPr/>
        <a:lstStyle/>
        <a:p>
          <a:endParaRPr lang="en-US"/>
        </a:p>
      </dgm:t>
    </dgm:pt>
    <dgm:pt modelId="{691E5CE1-EF37-4B76-9BD9-347887ADA6E5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b="1" dirty="0"/>
            <a:t>Understanding Your Leadership Style </a:t>
          </a:r>
          <a:endParaRPr lang="en-US" b="1" dirty="0"/>
        </a:p>
      </dgm:t>
    </dgm:pt>
    <dgm:pt modelId="{E7180269-6899-4B6E-BCC0-A6CB8080AD23}" type="parTrans" cxnId="{E24D3189-FCEC-4418-A517-9F74EEC38998}">
      <dgm:prSet/>
      <dgm:spPr/>
      <dgm:t>
        <a:bodyPr/>
        <a:lstStyle/>
        <a:p>
          <a:endParaRPr lang="en-US"/>
        </a:p>
      </dgm:t>
    </dgm:pt>
    <dgm:pt modelId="{70188321-1C35-461F-A3B4-480DD1988259}" type="sibTrans" cxnId="{E24D3189-FCEC-4418-A517-9F74EEC38998}">
      <dgm:prSet/>
      <dgm:spPr/>
      <dgm:t>
        <a:bodyPr/>
        <a:lstStyle/>
        <a:p>
          <a:endParaRPr lang="en-US"/>
        </a:p>
      </dgm:t>
    </dgm:pt>
    <dgm:pt modelId="{F85FC95E-CF84-4D2E-AF6E-715F747BF564}">
      <dgm:prSet/>
      <dgm:spPr/>
      <dgm:t>
        <a:bodyPr/>
        <a:lstStyle/>
        <a:p>
          <a:r>
            <a:rPr lang="en-AU" dirty="0"/>
            <a:t>A 5- to 7-minute speech</a:t>
          </a:r>
          <a:endParaRPr lang="en-US" dirty="0"/>
        </a:p>
      </dgm:t>
    </dgm:pt>
    <dgm:pt modelId="{BB9F5E6F-A023-4F33-AF7E-695D9D72C74C}" type="parTrans" cxnId="{C81815CE-C7FD-4BF2-BEC4-E7E41970CA5E}">
      <dgm:prSet/>
      <dgm:spPr/>
      <dgm:t>
        <a:bodyPr/>
        <a:lstStyle/>
        <a:p>
          <a:endParaRPr lang="en-US"/>
        </a:p>
      </dgm:t>
    </dgm:pt>
    <dgm:pt modelId="{04CC3927-176E-4076-B5B1-254CD498C9DE}" type="sibTrans" cxnId="{C81815CE-C7FD-4BF2-BEC4-E7E41970CA5E}">
      <dgm:prSet/>
      <dgm:spPr/>
      <dgm:t>
        <a:bodyPr/>
        <a:lstStyle/>
        <a:p>
          <a:endParaRPr lang="en-US"/>
        </a:p>
      </dgm:t>
    </dgm:pt>
    <dgm:pt modelId="{8142E5AE-68A0-4FCE-85FA-23B3C0787A57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AU"/>
            <a:t>Level 3: </a:t>
          </a:r>
          <a:endParaRPr lang="en-US"/>
        </a:p>
      </dgm:t>
    </dgm:pt>
    <dgm:pt modelId="{F0B05453-1AEA-4521-ABE2-FA5F055366B1}" type="parTrans" cxnId="{B4496257-DDC3-4528-B03B-F194D46E7785}">
      <dgm:prSet/>
      <dgm:spPr/>
      <dgm:t>
        <a:bodyPr/>
        <a:lstStyle/>
        <a:p>
          <a:endParaRPr lang="en-US"/>
        </a:p>
      </dgm:t>
    </dgm:pt>
    <dgm:pt modelId="{6EE920FB-61EB-44D2-B9EE-AA5E1F811B04}" type="sibTrans" cxnId="{B4496257-DDC3-4528-B03B-F194D46E7785}">
      <dgm:prSet/>
      <dgm:spPr/>
      <dgm:t>
        <a:bodyPr/>
        <a:lstStyle/>
        <a:p>
          <a:endParaRPr lang="en-US"/>
        </a:p>
      </dgm:t>
    </dgm:pt>
    <dgm:pt modelId="{A9D6CFC9-77DC-481A-B461-282C27222528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b="1" dirty="0"/>
            <a:t>Planning and Implementing</a:t>
          </a:r>
          <a:endParaRPr lang="en-US" b="1" dirty="0"/>
        </a:p>
      </dgm:t>
    </dgm:pt>
    <dgm:pt modelId="{9FBE046B-03D8-4225-81D3-920872B0E876}" type="parTrans" cxnId="{FD3F73F4-21C9-4716-91CD-3DD65E994B50}">
      <dgm:prSet/>
      <dgm:spPr/>
      <dgm:t>
        <a:bodyPr/>
        <a:lstStyle/>
        <a:p>
          <a:endParaRPr lang="en-US"/>
        </a:p>
      </dgm:t>
    </dgm:pt>
    <dgm:pt modelId="{9773C32D-7500-46B7-BA9A-B7CA4708A383}" type="sibTrans" cxnId="{FD3F73F4-21C9-4716-91CD-3DD65E994B50}">
      <dgm:prSet/>
      <dgm:spPr/>
      <dgm:t>
        <a:bodyPr/>
        <a:lstStyle/>
        <a:p>
          <a:endParaRPr lang="en-US"/>
        </a:p>
      </dgm:t>
    </dgm:pt>
    <dgm:pt modelId="{B58A9934-AF61-4FD8-9EF6-3F025BAAB3CA}">
      <dgm:prSet/>
      <dgm:spPr/>
      <dgm:t>
        <a:bodyPr/>
        <a:lstStyle/>
        <a:p>
          <a:r>
            <a:rPr lang="en-AU" dirty="0"/>
            <a:t>A 2- to 3-minute report or 5- to 7-minute speech</a:t>
          </a:r>
          <a:endParaRPr lang="en-US" dirty="0"/>
        </a:p>
      </dgm:t>
    </dgm:pt>
    <dgm:pt modelId="{93426C10-94B2-4DDD-A07D-BD689EED0A7F}" type="parTrans" cxnId="{275978BC-9E06-44D3-80A9-3A430013D0D1}">
      <dgm:prSet/>
      <dgm:spPr/>
      <dgm:t>
        <a:bodyPr/>
        <a:lstStyle/>
        <a:p>
          <a:endParaRPr lang="en-US"/>
        </a:p>
      </dgm:t>
    </dgm:pt>
    <dgm:pt modelId="{F63E5A04-DBB9-4FCF-BEA4-A39A74017012}" type="sibTrans" cxnId="{275978BC-9E06-44D3-80A9-3A430013D0D1}">
      <dgm:prSet/>
      <dgm:spPr/>
      <dgm:t>
        <a:bodyPr/>
        <a:lstStyle/>
        <a:p>
          <a:endParaRPr lang="en-US"/>
        </a:p>
      </dgm:t>
    </dgm:pt>
    <dgm:pt modelId="{4CBA640F-9960-4D38-94D6-47248524D197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AU"/>
            <a:t>Level 4: </a:t>
          </a:r>
          <a:endParaRPr lang="en-US"/>
        </a:p>
      </dgm:t>
    </dgm:pt>
    <dgm:pt modelId="{BD867E21-B4C0-4318-88C2-D6702217116F}" type="parTrans" cxnId="{846C5828-A530-4206-863C-101CDDDF1674}">
      <dgm:prSet/>
      <dgm:spPr/>
      <dgm:t>
        <a:bodyPr/>
        <a:lstStyle/>
        <a:p>
          <a:endParaRPr lang="en-US"/>
        </a:p>
      </dgm:t>
    </dgm:pt>
    <dgm:pt modelId="{CF62F51A-AA5D-4CA6-9793-742618622275}" type="sibTrans" cxnId="{846C5828-A530-4206-863C-101CDDDF1674}">
      <dgm:prSet/>
      <dgm:spPr/>
      <dgm:t>
        <a:bodyPr/>
        <a:lstStyle/>
        <a:p>
          <a:endParaRPr lang="en-US"/>
        </a:p>
      </dgm:t>
    </dgm:pt>
    <dgm:pt modelId="{3A5152F5-64B5-46F6-A41C-D3C7180ED4E4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b="1" dirty="0"/>
            <a:t>Leading Your Team</a:t>
          </a:r>
          <a:endParaRPr lang="en-US" b="1" dirty="0"/>
        </a:p>
      </dgm:t>
    </dgm:pt>
    <dgm:pt modelId="{C1FCBE63-1FD9-49D7-B15E-E1889197330A}" type="parTrans" cxnId="{7C75181A-ED1B-49D7-A64F-F173A03AF7D8}">
      <dgm:prSet/>
      <dgm:spPr/>
      <dgm:t>
        <a:bodyPr/>
        <a:lstStyle/>
        <a:p>
          <a:endParaRPr lang="en-US"/>
        </a:p>
      </dgm:t>
    </dgm:pt>
    <dgm:pt modelId="{3C716370-B911-4752-9808-C6BAF9617B00}" type="sibTrans" cxnId="{7C75181A-ED1B-49D7-A64F-F173A03AF7D8}">
      <dgm:prSet/>
      <dgm:spPr/>
      <dgm:t>
        <a:bodyPr/>
        <a:lstStyle/>
        <a:p>
          <a:endParaRPr lang="en-US"/>
        </a:p>
      </dgm:t>
    </dgm:pt>
    <dgm:pt modelId="{7F0D4C67-5E40-415A-814B-9CBB9598DFCD}">
      <dgm:prSet/>
      <dgm:spPr/>
      <dgm:t>
        <a:bodyPr/>
        <a:lstStyle/>
        <a:p>
          <a:r>
            <a:rPr lang="en-AU" b="1" dirty="0">
              <a:solidFill>
                <a:srgbClr val="FF0000"/>
              </a:solidFill>
            </a:rPr>
            <a:t>Building and leading a team to the completion of a project</a:t>
          </a:r>
          <a:endParaRPr lang="en-US" b="1" dirty="0">
            <a:solidFill>
              <a:srgbClr val="FF0000"/>
            </a:solidFill>
          </a:endParaRPr>
        </a:p>
      </dgm:t>
    </dgm:pt>
    <dgm:pt modelId="{F9C13FE4-3509-4988-B93D-8E960564F00C}" type="parTrans" cxnId="{BD9353E2-B24A-4AF5-B50D-80E1EED7A787}">
      <dgm:prSet/>
      <dgm:spPr/>
      <dgm:t>
        <a:bodyPr/>
        <a:lstStyle/>
        <a:p>
          <a:endParaRPr lang="en-US"/>
        </a:p>
      </dgm:t>
    </dgm:pt>
    <dgm:pt modelId="{D1C755B9-6009-4A85-9CF6-2F494F8F6590}" type="sibTrans" cxnId="{BD9353E2-B24A-4AF5-B50D-80E1EED7A787}">
      <dgm:prSet/>
      <dgm:spPr/>
      <dgm:t>
        <a:bodyPr/>
        <a:lstStyle/>
        <a:p>
          <a:endParaRPr lang="en-US"/>
        </a:p>
      </dgm:t>
    </dgm:pt>
    <dgm:pt modelId="{7BCF00D7-EC4B-49A9-8EAB-DCB52DCE6CE3}">
      <dgm:prSet/>
      <dgm:spPr/>
      <dgm:t>
        <a:bodyPr/>
        <a:lstStyle/>
        <a:p>
          <a:r>
            <a:rPr lang="en-AU"/>
            <a:t>A 5- to 7-minute speech</a:t>
          </a:r>
          <a:endParaRPr lang="en-US"/>
        </a:p>
      </dgm:t>
    </dgm:pt>
    <dgm:pt modelId="{22F636D3-E0CE-4AAE-BD91-A325D479A0B3}" type="parTrans" cxnId="{04020089-C890-4EC6-BD42-E385073FE4A1}">
      <dgm:prSet/>
      <dgm:spPr/>
      <dgm:t>
        <a:bodyPr/>
        <a:lstStyle/>
        <a:p>
          <a:endParaRPr lang="en-US"/>
        </a:p>
      </dgm:t>
    </dgm:pt>
    <dgm:pt modelId="{8A26F30D-0B72-481A-92B7-32747312BDC9}" type="sibTrans" cxnId="{04020089-C890-4EC6-BD42-E385073FE4A1}">
      <dgm:prSet/>
      <dgm:spPr/>
      <dgm:t>
        <a:bodyPr/>
        <a:lstStyle/>
        <a:p>
          <a:endParaRPr lang="en-US"/>
        </a:p>
      </dgm:t>
    </dgm:pt>
    <dgm:pt modelId="{56BBC60A-BD3F-4B71-90D4-00AED4BD0DE2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AU"/>
            <a:t>Level 5: </a:t>
          </a:r>
          <a:endParaRPr lang="en-US"/>
        </a:p>
      </dgm:t>
    </dgm:pt>
    <dgm:pt modelId="{35733D2E-AB33-46C8-907D-EF310BB290C8}" type="parTrans" cxnId="{23AD4873-9BAC-4724-B9F8-6304CD720800}">
      <dgm:prSet/>
      <dgm:spPr/>
      <dgm:t>
        <a:bodyPr/>
        <a:lstStyle/>
        <a:p>
          <a:endParaRPr lang="en-US"/>
        </a:p>
      </dgm:t>
    </dgm:pt>
    <dgm:pt modelId="{CA84F2E2-60E4-4BE8-A747-83592E0ADF2A}" type="sibTrans" cxnId="{23AD4873-9BAC-4724-B9F8-6304CD720800}">
      <dgm:prSet/>
      <dgm:spPr/>
      <dgm:t>
        <a:bodyPr/>
        <a:lstStyle/>
        <a:p>
          <a:endParaRPr lang="en-US"/>
        </a:p>
      </dgm:t>
    </dgm:pt>
    <dgm:pt modelId="{F8679918-C483-4671-8C49-992A1B245FF7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b="1" dirty="0"/>
            <a:t>Manage Successful Events</a:t>
          </a:r>
          <a:endParaRPr lang="en-US" b="1" dirty="0"/>
        </a:p>
      </dgm:t>
    </dgm:pt>
    <dgm:pt modelId="{49850736-3EF8-4CB3-A7CA-BB9609498550}" type="parTrans" cxnId="{81CACD18-0689-400C-B17C-7E6FF5F783B2}">
      <dgm:prSet/>
      <dgm:spPr/>
      <dgm:t>
        <a:bodyPr/>
        <a:lstStyle/>
        <a:p>
          <a:endParaRPr lang="en-US"/>
        </a:p>
      </dgm:t>
    </dgm:pt>
    <dgm:pt modelId="{25A861BC-1156-4B95-8BCA-41F33C83814D}" type="sibTrans" cxnId="{81CACD18-0689-400C-B17C-7E6FF5F783B2}">
      <dgm:prSet/>
      <dgm:spPr/>
      <dgm:t>
        <a:bodyPr/>
        <a:lstStyle/>
        <a:p>
          <a:endParaRPr lang="en-US"/>
        </a:p>
      </dgm:t>
    </dgm:pt>
    <dgm:pt modelId="{4361BFB1-E7B9-46C4-896C-FF6027E9BAD5}">
      <dgm:prSet/>
      <dgm:spPr/>
      <dgm:t>
        <a:bodyPr/>
        <a:lstStyle/>
        <a:p>
          <a:r>
            <a:rPr lang="en-AU" b="1" dirty="0">
              <a:solidFill>
                <a:srgbClr val="FF0000"/>
              </a:solidFill>
            </a:rPr>
            <a:t>Building a team</a:t>
          </a:r>
          <a:endParaRPr lang="en-US" b="1" dirty="0">
            <a:solidFill>
              <a:srgbClr val="FF0000"/>
            </a:solidFill>
          </a:endParaRPr>
        </a:p>
      </dgm:t>
    </dgm:pt>
    <dgm:pt modelId="{8542B720-A888-4625-A196-BFF90B369259}" type="parTrans" cxnId="{F894DA95-2A6F-4647-8303-C1E3F9421EE4}">
      <dgm:prSet/>
      <dgm:spPr/>
      <dgm:t>
        <a:bodyPr/>
        <a:lstStyle/>
        <a:p>
          <a:endParaRPr lang="en-US"/>
        </a:p>
      </dgm:t>
    </dgm:pt>
    <dgm:pt modelId="{14B544A8-8473-4D60-AB30-FDAEFE4402A6}" type="sibTrans" cxnId="{F894DA95-2A6F-4647-8303-C1E3F9421EE4}">
      <dgm:prSet/>
      <dgm:spPr/>
      <dgm:t>
        <a:bodyPr/>
        <a:lstStyle/>
        <a:p>
          <a:endParaRPr lang="en-US"/>
        </a:p>
      </dgm:t>
    </dgm:pt>
    <dgm:pt modelId="{084D1B66-B98B-4AC4-B423-394B92E36DE8}">
      <dgm:prSet/>
      <dgm:spPr/>
      <dgm:t>
        <a:bodyPr/>
        <a:lstStyle/>
        <a:p>
          <a:r>
            <a:rPr lang="en-AU" dirty="0"/>
            <a:t>A 2- to 3-minute speech about your plan </a:t>
          </a:r>
          <a:endParaRPr lang="en-US" dirty="0"/>
        </a:p>
      </dgm:t>
    </dgm:pt>
    <dgm:pt modelId="{E09432B1-F8EE-468D-93AD-235EE18399A4}" type="parTrans" cxnId="{EAE4D8B8-3DBA-4C8A-913D-3EC04539ED4C}">
      <dgm:prSet/>
      <dgm:spPr/>
      <dgm:t>
        <a:bodyPr/>
        <a:lstStyle/>
        <a:p>
          <a:endParaRPr lang="en-US"/>
        </a:p>
      </dgm:t>
    </dgm:pt>
    <dgm:pt modelId="{21382CE6-DECF-4106-BA94-CD931C6FFEB8}" type="sibTrans" cxnId="{EAE4D8B8-3DBA-4C8A-913D-3EC04539ED4C}">
      <dgm:prSet/>
      <dgm:spPr/>
      <dgm:t>
        <a:bodyPr/>
        <a:lstStyle/>
        <a:p>
          <a:endParaRPr lang="en-US"/>
        </a:p>
      </dgm:t>
    </dgm:pt>
    <dgm:pt modelId="{7546912F-2398-447D-8C45-455D63AF293F}">
      <dgm:prSet/>
      <dgm:spPr/>
      <dgm:t>
        <a:bodyPr/>
        <a:lstStyle/>
        <a:p>
          <a:r>
            <a:rPr lang="en-AU" dirty="0"/>
            <a:t>A 5- to 7-minute speech</a:t>
          </a:r>
          <a:endParaRPr lang="en-US" dirty="0"/>
        </a:p>
      </dgm:t>
    </dgm:pt>
    <dgm:pt modelId="{A3E84A9C-46C3-452D-9B65-57A9C7A1A8E6}" type="parTrans" cxnId="{823A1E88-887B-463B-B4EB-6F87A7CBD4EF}">
      <dgm:prSet/>
      <dgm:spPr/>
      <dgm:t>
        <a:bodyPr/>
        <a:lstStyle/>
        <a:p>
          <a:endParaRPr lang="en-US"/>
        </a:p>
      </dgm:t>
    </dgm:pt>
    <dgm:pt modelId="{F8AFCF4B-476D-4774-B00B-67D7F3C982AD}" type="sibTrans" cxnId="{823A1E88-887B-463B-B4EB-6F87A7CBD4EF}">
      <dgm:prSet/>
      <dgm:spPr/>
      <dgm:t>
        <a:bodyPr/>
        <a:lstStyle/>
        <a:p>
          <a:endParaRPr lang="en-US"/>
        </a:p>
      </dgm:t>
    </dgm:pt>
    <dgm:pt modelId="{1D640F91-E212-4217-A1BE-98F2F71EBAB0}">
      <dgm:prSet/>
      <dgm:spPr/>
      <dgm:t>
        <a:bodyPr/>
        <a:lstStyle/>
        <a:p>
          <a:r>
            <a:rPr lang="en-AU" b="1" dirty="0">
              <a:solidFill>
                <a:srgbClr val="FF0000"/>
              </a:solidFill>
            </a:rPr>
            <a:t>Completing the plan with your team</a:t>
          </a:r>
          <a:endParaRPr lang="en-US" b="1" dirty="0">
            <a:solidFill>
              <a:srgbClr val="FF0000"/>
            </a:solidFill>
          </a:endParaRPr>
        </a:p>
      </dgm:t>
    </dgm:pt>
    <dgm:pt modelId="{135DF673-9B92-435E-B844-3B9DAC19C457}" type="sibTrans" cxnId="{2F19EFDE-B693-434C-96F4-63A8A17ADA18}">
      <dgm:prSet/>
      <dgm:spPr/>
      <dgm:t>
        <a:bodyPr/>
        <a:lstStyle/>
        <a:p>
          <a:endParaRPr lang="en-US"/>
        </a:p>
      </dgm:t>
    </dgm:pt>
    <dgm:pt modelId="{C89826FA-3AA6-4DF7-84C7-BCCFEF9DE0B2}" type="parTrans" cxnId="{2F19EFDE-B693-434C-96F4-63A8A17ADA18}">
      <dgm:prSet/>
      <dgm:spPr/>
      <dgm:t>
        <a:bodyPr/>
        <a:lstStyle/>
        <a:p>
          <a:endParaRPr lang="en-US"/>
        </a:p>
      </dgm:t>
    </dgm:pt>
    <dgm:pt modelId="{BAB21CD2-CB69-4BAB-89D6-0DB850253966}" type="pres">
      <dgm:prSet presAssocID="{C9F61C56-ABF1-462C-8153-E94B65160E69}" presName="root" presStyleCnt="0">
        <dgm:presLayoutVars>
          <dgm:dir/>
          <dgm:resizeHandles val="exact"/>
        </dgm:presLayoutVars>
      </dgm:prSet>
      <dgm:spPr/>
    </dgm:pt>
    <dgm:pt modelId="{9E01E355-F9C3-46E1-AA22-012B2CE411AC}" type="pres">
      <dgm:prSet presAssocID="{9B95F537-A523-4B58-A259-78FDE1949CF2}" presName="compNode" presStyleCnt="0"/>
      <dgm:spPr/>
    </dgm:pt>
    <dgm:pt modelId="{E30F0788-6F85-44BE-85E5-786A38C0BB8C}" type="pres">
      <dgm:prSet presAssocID="{9B95F537-A523-4B58-A259-78FDE1949CF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ck"/>
        </a:ext>
      </dgm:extLst>
    </dgm:pt>
    <dgm:pt modelId="{FBE95AD8-6A22-4F38-B6E0-326C747D2DED}" type="pres">
      <dgm:prSet presAssocID="{9B95F537-A523-4B58-A259-78FDE1949CF2}" presName="iconSpace" presStyleCnt="0"/>
      <dgm:spPr/>
    </dgm:pt>
    <dgm:pt modelId="{7D8F8039-F6AB-4EAE-A236-4FD9AC274E2B}" type="pres">
      <dgm:prSet presAssocID="{9B95F537-A523-4B58-A259-78FDE1949CF2}" presName="parTx" presStyleLbl="revTx" presStyleIdx="0" presStyleCnt="8">
        <dgm:presLayoutVars>
          <dgm:chMax val="0"/>
          <dgm:chPref val="0"/>
        </dgm:presLayoutVars>
      </dgm:prSet>
      <dgm:spPr/>
    </dgm:pt>
    <dgm:pt modelId="{41D7D43E-85C9-4595-96F5-4C08F1DC1A62}" type="pres">
      <dgm:prSet presAssocID="{9B95F537-A523-4B58-A259-78FDE1949CF2}" presName="txSpace" presStyleCnt="0"/>
      <dgm:spPr/>
    </dgm:pt>
    <dgm:pt modelId="{71C29363-2E46-41D0-B3FE-34E3885C6D2C}" type="pres">
      <dgm:prSet presAssocID="{9B95F537-A523-4B58-A259-78FDE1949CF2}" presName="desTx" presStyleLbl="revTx" presStyleIdx="1" presStyleCnt="8">
        <dgm:presLayoutVars/>
      </dgm:prSet>
      <dgm:spPr/>
    </dgm:pt>
    <dgm:pt modelId="{3FBD6C16-4521-4988-91CF-555932B673E0}" type="pres">
      <dgm:prSet presAssocID="{ABADB106-1B50-496E-9209-3EF3A3102924}" presName="sibTrans" presStyleCnt="0"/>
      <dgm:spPr/>
    </dgm:pt>
    <dgm:pt modelId="{5C1807D8-0FB0-47E9-8955-3844481946A2}" type="pres">
      <dgm:prSet presAssocID="{8142E5AE-68A0-4FCE-85FA-23B3C0787A57}" presName="compNode" presStyleCnt="0"/>
      <dgm:spPr/>
    </dgm:pt>
    <dgm:pt modelId="{F545FD23-A9D1-4EC0-B90E-B9C794227986}" type="pres">
      <dgm:prSet presAssocID="{8142E5AE-68A0-4FCE-85FA-23B3C0787A5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46AB06E1-3E65-4D02-AD4A-0FF30D3AFEF1}" type="pres">
      <dgm:prSet presAssocID="{8142E5AE-68A0-4FCE-85FA-23B3C0787A57}" presName="iconSpace" presStyleCnt="0"/>
      <dgm:spPr/>
    </dgm:pt>
    <dgm:pt modelId="{2ACD595B-698F-46EC-8430-495DE30C3B56}" type="pres">
      <dgm:prSet presAssocID="{8142E5AE-68A0-4FCE-85FA-23B3C0787A57}" presName="parTx" presStyleLbl="revTx" presStyleIdx="2" presStyleCnt="8">
        <dgm:presLayoutVars>
          <dgm:chMax val="0"/>
          <dgm:chPref val="0"/>
        </dgm:presLayoutVars>
      </dgm:prSet>
      <dgm:spPr/>
    </dgm:pt>
    <dgm:pt modelId="{4BBC8024-2C6B-411E-89C3-B8AA6FF7C71B}" type="pres">
      <dgm:prSet presAssocID="{8142E5AE-68A0-4FCE-85FA-23B3C0787A57}" presName="txSpace" presStyleCnt="0"/>
      <dgm:spPr/>
    </dgm:pt>
    <dgm:pt modelId="{AD6E6EF1-C436-4097-88CE-3BBED32EFF2F}" type="pres">
      <dgm:prSet presAssocID="{8142E5AE-68A0-4FCE-85FA-23B3C0787A57}" presName="desTx" presStyleLbl="revTx" presStyleIdx="3" presStyleCnt="8">
        <dgm:presLayoutVars/>
      </dgm:prSet>
      <dgm:spPr/>
    </dgm:pt>
    <dgm:pt modelId="{60573249-8B47-4A82-B55C-D94885F7EABE}" type="pres">
      <dgm:prSet presAssocID="{6EE920FB-61EB-44D2-B9EE-AA5E1F811B04}" presName="sibTrans" presStyleCnt="0"/>
      <dgm:spPr/>
    </dgm:pt>
    <dgm:pt modelId="{3F0EFBEE-0C71-45EE-9FC8-7562F6C456E1}" type="pres">
      <dgm:prSet presAssocID="{4CBA640F-9960-4D38-94D6-47248524D197}" presName="compNode" presStyleCnt="0"/>
      <dgm:spPr/>
    </dgm:pt>
    <dgm:pt modelId="{A365632C-3C2E-4EDA-8CE2-207FCE71F6FC}" type="pres">
      <dgm:prSet presAssocID="{4CBA640F-9960-4D38-94D6-47248524D19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ductor"/>
        </a:ext>
      </dgm:extLst>
    </dgm:pt>
    <dgm:pt modelId="{A573F1B5-824D-4C48-9EFB-88865E7319EC}" type="pres">
      <dgm:prSet presAssocID="{4CBA640F-9960-4D38-94D6-47248524D197}" presName="iconSpace" presStyleCnt="0"/>
      <dgm:spPr/>
    </dgm:pt>
    <dgm:pt modelId="{C124B643-828F-485D-A2AD-93222F8EA07A}" type="pres">
      <dgm:prSet presAssocID="{4CBA640F-9960-4D38-94D6-47248524D197}" presName="parTx" presStyleLbl="revTx" presStyleIdx="4" presStyleCnt="8">
        <dgm:presLayoutVars>
          <dgm:chMax val="0"/>
          <dgm:chPref val="0"/>
        </dgm:presLayoutVars>
      </dgm:prSet>
      <dgm:spPr/>
    </dgm:pt>
    <dgm:pt modelId="{C9820E72-5561-45CF-8E04-F503E6544146}" type="pres">
      <dgm:prSet presAssocID="{4CBA640F-9960-4D38-94D6-47248524D197}" presName="txSpace" presStyleCnt="0"/>
      <dgm:spPr/>
    </dgm:pt>
    <dgm:pt modelId="{613C6732-785D-471C-9F1B-C00F7D1294A5}" type="pres">
      <dgm:prSet presAssocID="{4CBA640F-9960-4D38-94D6-47248524D197}" presName="desTx" presStyleLbl="revTx" presStyleIdx="5" presStyleCnt="8">
        <dgm:presLayoutVars/>
      </dgm:prSet>
      <dgm:spPr/>
    </dgm:pt>
    <dgm:pt modelId="{3EBE5B93-DCBA-4244-88CF-AB978C3D4A33}" type="pres">
      <dgm:prSet presAssocID="{CF62F51A-AA5D-4CA6-9793-742618622275}" presName="sibTrans" presStyleCnt="0"/>
      <dgm:spPr/>
    </dgm:pt>
    <dgm:pt modelId="{5111577E-1759-4DD1-8003-102D03D485A5}" type="pres">
      <dgm:prSet presAssocID="{56BBC60A-BD3F-4B71-90D4-00AED4BD0DE2}" presName="compNode" presStyleCnt="0"/>
      <dgm:spPr/>
    </dgm:pt>
    <dgm:pt modelId="{5247ECC6-4092-4027-839A-F8291D30113E}" type="pres">
      <dgm:prSet presAssocID="{56BBC60A-BD3F-4B71-90D4-00AED4BD0DE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ers"/>
        </a:ext>
      </dgm:extLst>
    </dgm:pt>
    <dgm:pt modelId="{BA9DAAD5-0255-4580-BF57-AE1C3153183F}" type="pres">
      <dgm:prSet presAssocID="{56BBC60A-BD3F-4B71-90D4-00AED4BD0DE2}" presName="iconSpace" presStyleCnt="0"/>
      <dgm:spPr/>
    </dgm:pt>
    <dgm:pt modelId="{C2494104-868C-48B7-81E7-32D0A6BFD4E7}" type="pres">
      <dgm:prSet presAssocID="{56BBC60A-BD3F-4B71-90D4-00AED4BD0DE2}" presName="parTx" presStyleLbl="revTx" presStyleIdx="6" presStyleCnt="8">
        <dgm:presLayoutVars>
          <dgm:chMax val="0"/>
          <dgm:chPref val="0"/>
        </dgm:presLayoutVars>
      </dgm:prSet>
      <dgm:spPr/>
    </dgm:pt>
    <dgm:pt modelId="{08C0D3F8-4F1C-49E0-8535-2FB42E85C60F}" type="pres">
      <dgm:prSet presAssocID="{56BBC60A-BD3F-4B71-90D4-00AED4BD0DE2}" presName="txSpace" presStyleCnt="0"/>
      <dgm:spPr/>
    </dgm:pt>
    <dgm:pt modelId="{A2F7CC6E-326D-489D-9F68-22C476717981}" type="pres">
      <dgm:prSet presAssocID="{56BBC60A-BD3F-4B71-90D4-00AED4BD0DE2}" presName="desTx" presStyleLbl="revTx" presStyleIdx="7" presStyleCnt="8">
        <dgm:presLayoutVars/>
      </dgm:prSet>
      <dgm:spPr/>
    </dgm:pt>
  </dgm:ptLst>
  <dgm:cxnLst>
    <dgm:cxn modelId="{FB0AC605-0F04-4900-8113-31E872BB16E5}" type="presOf" srcId="{691E5CE1-EF37-4B76-9BD9-347887ADA6E5}" destId="{71C29363-2E46-41D0-B3FE-34E3885C6D2C}" srcOrd="0" destOrd="2" presId="urn:microsoft.com/office/officeart/2018/5/layout/CenteredIconLabelDescriptionList"/>
    <dgm:cxn modelId="{9212FE12-403F-4B71-AE01-6D03E3B0C513}" type="presOf" srcId="{56BBC60A-BD3F-4B71-90D4-00AED4BD0DE2}" destId="{C2494104-868C-48B7-81E7-32D0A6BFD4E7}" srcOrd="0" destOrd="0" presId="urn:microsoft.com/office/officeart/2018/5/layout/CenteredIconLabelDescriptionList"/>
    <dgm:cxn modelId="{81CACD18-0689-400C-B17C-7E6FF5F783B2}" srcId="{56BBC60A-BD3F-4B71-90D4-00AED4BD0DE2}" destId="{F8679918-C483-4671-8C49-992A1B245FF7}" srcOrd="0" destOrd="0" parTransId="{49850736-3EF8-4CB3-A7CA-BB9609498550}" sibTransId="{25A861BC-1156-4B95-8BCA-41F33C83814D}"/>
    <dgm:cxn modelId="{7C75181A-ED1B-49D7-A64F-F173A03AF7D8}" srcId="{4CBA640F-9960-4D38-94D6-47248524D197}" destId="{3A5152F5-64B5-46F6-A41C-D3C7180ED4E4}" srcOrd="0" destOrd="0" parTransId="{C1FCBE63-1FD9-49D7-B15E-E1889197330A}" sibTransId="{3C716370-B911-4752-9808-C6BAF9617B00}"/>
    <dgm:cxn modelId="{1B12021F-FF33-45A1-A9C3-2876E7F073CF}" type="presOf" srcId="{4ADBD02A-199D-4CDE-A603-F501E3F54E18}" destId="{71C29363-2E46-41D0-B3FE-34E3885C6D2C}" srcOrd="0" destOrd="0" presId="urn:microsoft.com/office/officeart/2018/5/layout/CenteredIconLabelDescriptionList"/>
    <dgm:cxn modelId="{21CEE020-C7EA-4EB3-9A1E-D957A95D853E}" type="presOf" srcId="{B58A9934-AF61-4FD8-9EF6-3F025BAAB3CA}" destId="{AD6E6EF1-C436-4097-88CE-3BBED32EFF2F}" srcOrd="0" destOrd="1" presId="urn:microsoft.com/office/officeart/2018/5/layout/CenteredIconLabelDescriptionList"/>
    <dgm:cxn modelId="{21DBD122-BA44-430C-8C8C-D046CB2B4B17}" type="presOf" srcId="{8142E5AE-68A0-4FCE-85FA-23B3C0787A57}" destId="{2ACD595B-698F-46EC-8430-495DE30C3B56}" srcOrd="0" destOrd="0" presId="urn:microsoft.com/office/officeart/2018/5/layout/CenteredIconLabelDescriptionList"/>
    <dgm:cxn modelId="{53FB5626-CA48-48ED-BB7E-3A3A1CFE2BE4}" type="presOf" srcId="{7BCF00D7-EC4B-49A9-8EAB-DCB52DCE6CE3}" destId="{613C6732-785D-471C-9F1B-C00F7D1294A5}" srcOrd="0" destOrd="2" presId="urn:microsoft.com/office/officeart/2018/5/layout/CenteredIconLabelDescriptionList"/>
    <dgm:cxn modelId="{1298E026-9446-4729-8048-5A61D595ED99}" type="presOf" srcId="{A9D6CFC9-77DC-481A-B461-282C27222528}" destId="{AD6E6EF1-C436-4097-88CE-3BBED32EFF2F}" srcOrd="0" destOrd="0" presId="urn:microsoft.com/office/officeart/2018/5/layout/CenteredIconLabelDescriptionList"/>
    <dgm:cxn modelId="{846C5828-A530-4206-863C-101CDDDF1674}" srcId="{C9F61C56-ABF1-462C-8153-E94B65160E69}" destId="{4CBA640F-9960-4D38-94D6-47248524D197}" srcOrd="2" destOrd="0" parTransId="{BD867E21-B4C0-4318-88C2-D6702217116F}" sibTransId="{CF62F51A-AA5D-4CA6-9793-742618622275}"/>
    <dgm:cxn modelId="{8FDCDD33-E47B-4565-9549-0E3DB45E0DE2}" srcId="{C9F61C56-ABF1-462C-8153-E94B65160E69}" destId="{9B95F537-A523-4B58-A259-78FDE1949CF2}" srcOrd="0" destOrd="0" parTransId="{99436908-974D-48E1-BAB9-EECB97754162}" sibTransId="{ABADB106-1B50-496E-9209-3EF3A3102924}"/>
    <dgm:cxn modelId="{47237D37-A812-4AA2-B0F3-6A65C2CE7604}" type="presOf" srcId="{084D1B66-B98B-4AC4-B423-394B92E36DE8}" destId="{A2F7CC6E-326D-489D-9F68-22C476717981}" srcOrd="0" destOrd="2" presId="urn:microsoft.com/office/officeart/2018/5/layout/CenteredIconLabelDescriptionList"/>
    <dgm:cxn modelId="{16B2CF39-0FCE-4E69-A1AA-E710D9D1D57F}" type="presOf" srcId="{7F0D4C67-5E40-415A-814B-9CBB9598DFCD}" destId="{613C6732-785D-471C-9F1B-C00F7D1294A5}" srcOrd="0" destOrd="1" presId="urn:microsoft.com/office/officeart/2018/5/layout/CenteredIconLabelDescriptionList"/>
    <dgm:cxn modelId="{67ED8F61-D534-4A6E-90EC-9A87B3C0E91A}" type="presOf" srcId="{1D640F91-E212-4217-A1BE-98F2F71EBAB0}" destId="{A2F7CC6E-326D-489D-9F68-22C476717981}" srcOrd="0" destOrd="3" presId="urn:microsoft.com/office/officeart/2018/5/layout/CenteredIconLabelDescriptionList"/>
    <dgm:cxn modelId="{D0278144-679B-4E1F-A697-527C6370E3B4}" type="presOf" srcId="{4CBA640F-9960-4D38-94D6-47248524D197}" destId="{C124B643-828F-485D-A2AD-93222F8EA07A}" srcOrd="0" destOrd="0" presId="urn:microsoft.com/office/officeart/2018/5/layout/CenteredIconLabelDescriptionList"/>
    <dgm:cxn modelId="{BEEC2C69-040B-4453-95B8-CDECD8C6E9C1}" type="presOf" srcId="{9B95F537-A523-4B58-A259-78FDE1949CF2}" destId="{7D8F8039-F6AB-4EAE-A236-4FD9AC274E2B}" srcOrd="0" destOrd="0" presId="urn:microsoft.com/office/officeart/2018/5/layout/CenteredIconLabelDescriptionList"/>
    <dgm:cxn modelId="{2A5D404E-5DAB-4CB2-8BD2-E4909AD2963F}" type="presOf" srcId="{F85FC95E-CF84-4D2E-AF6E-715F747BF564}" destId="{71C29363-2E46-41D0-B3FE-34E3885C6D2C}" srcOrd="0" destOrd="3" presId="urn:microsoft.com/office/officeart/2018/5/layout/CenteredIconLabelDescriptionList"/>
    <dgm:cxn modelId="{23AD4873-9BAC-4724-B9F8-6304CD720800}" srcId="{C9F61C56-ABF1-462C-8153-E94B65160E69}" destId="{56BBC60A-BD3F-4B71-90D4-00AED4BD0DE2}" srcOrd="3" destOrd="0" parTransId="{35733D2E-AB33-46C8-907D-EF310BB290C8}" sibTransId="{CA84F2E2-60E4-4BE8-A747-83592E0ADF2A}"/>
    <dgm:cxn modelId="{B4496257-DDC3-4528-B03B-F194D46E7785}" srcId="{C9F61C56-ABF1-462C-8153-E94B65160E69}" destId="{8142E5AE-68A0-4FCE-85FA-23B3C0787A57}" srcOrd="1" destOrd="0" parTransId="{F0B05453-1AEA-4521-ABE2-FA5F055366B1}" sibTransId="{6EE920FB-61EB-44D2-B9EE-AA5E1F811B04}"/>
    <dgm:cxn modelId="{823A1E88-887B-463B-B4EB-6F87A7CBD4EF}" srcId="{F8679918-C483-4671-8C49-992A1B245FF7}" destId="{7546912F-2398-447D-8C45-455D63AF293F}" srcOrd="3" destOrd="0" parTransId="{A3E84A9C-46C3-452D-9B65-57A9C7A1A8E6}" sibTransId="{F8AFCF4B-476D-4774-B00B-67D7F3C982AD}"/>
    <dgm:cxn modelId="{0A462B88-F2B3-457A-9198-DA89042D0F20}" type="presOf" srcId="{7546912F-2398-447D-8C45-455D63AF293F}" destId="{A2F7CC6E-326D-489D-9F68-22C476717981}" srcOrd="0" destOrd="4" presId="urn:microsoft.com/office/officeart/2018/5/layout/CenteredIconLabelDescriptionList"/>
    <dgm:cxn modelId="{04020089-C890-4EC6-BD42-E385073FE4A1}" srcId="{3A5152F5-64B5-46F6-A41C-D3C7180ED4E4}" destId="{7BCF00D7-EC4B-49A9-8EAB-DCB52DCE6CE3}" srcOrd="1" destOrd="0" parTransId="{22F636D3-E0CE-4AAE-BD91-A325D479A0B3}" sibTransId="{8A26F30D-0B72-481A-92B7-32747312BDC9}"/>
    <dgm:cxn modelId="{E24D3189-FCEC-4418-A517-9F74EEC38998}" srcId="{9B95F537-A523-4B58-A259-78FDE1949CF2}" destId="{691E5CE1-EF37-4B76-9BD9-347887ADA6E5}" srcOrd="1" destOrd="0" parTransId="{E7180269-6899-4B6E-BCC0-A6CB8080AD23}" sibTransId="{70188321-1C35-461F-A3B4-480DD1988259}"/>
    <dgm:cxn modelId="{F8B3D28E-04D7-446B-AE09-9CF40F2DFE94}" type="presOf" srcId="{C9F61C56-ABF1-462C-8153-E94B65160E69}" destId="{BAB21CD2-CB69-4BAB-89D6-0DB850253966}" srcOrd="0" destOrd="0" presId="urn:microsoft.com/office/officeart/2018/5/layout/CenteredIconLabelDescriptionList"/>
    <dgm:cxn modelId="{F894DA95-2A6F-4647-8303-C1E3F9421EE4}" srcId="{F8679918-C483-4671-8C49-992A1B245FF7}" destId="{4361BFB1-E7B9-46C4-896C-FF6027E9BAD5}" srcOrd="0" destOrd="0" parTransId="{8542B720-A888-4625-A196-BFF90B369259}" sibTransId="{14B544A8-8473-4D60-AB30-FDAEFE4402A6}"/>
    <dgm:cxn modelId="{D4335B9A-5EA3-4079-A6B6-DA7925660716}" srcId="{4ADBD02A-199D-4CDE-A603-F501E3F54E18}" destId="{4F4C8BB6-79E9-4B2C-A58C-C0228CE3F708}" srcOrd="0" destOrd="0" parTransId="{06264CD0-73AC-4769-89E1-A60B3E17067A}" sibTransId="{5BFB723A-8E49-4600-A813-E2450FAF6DFD}"/>
    <dgm:cxn modelId="{D6A0629A-701D-4C22-A1BB-DD1C9686A18B}" type="presOf" srcId="{3A5152F5-64B5-46F6-A41C-D3C7180ED4E4}" destId="{613C6732-785D-471C-9F1B-C00F7D1294A5}" srcOrd="0" destOrd="0" presId="urn:microsoft.com/office/officeart/2018/5/layout/CenteredIconLabelDescriptionList"/>
    <dgm:cxn modelId="{F844A8B0-482E-4010-A83D-578C41E2E7C3}" type="presOf" srcId="{4361BFB1-E7B9-46C4-896C-FF6027E9BAD5}" destId="{A2F7CC6E-326D-489D-9F68-22C476717981}" srcOrd="0" destOrd="1" presId="urn:microsoft.com/office/officeart/2018/5/layout/CenteredIconLabelDescriptionList"/>
    <dgm:cxn modelId="{EAE4D8B8-3DBA-4C8A-913D-3EC04539ED4C}" srcId="{F8679918-C483-4671-8C49-992A1B245FF7}" destId="{084D1B66-B98B-4AC4-B423-394B92E36DE8}" srcOrd="1" destOrd="0" parTransId="{E09432B1-F8EE-468D-93AD-235EE18399A4}" sibTransId="{21382CE6-DECF-4106-BA94-CD931C6FFEB8}"/>
    <dgm:cxn modelId="{275978BC-9E06-44D3-80A9-3A430013D0D1}" srcId="{A9D6CFC9-77DC-481A-B461-282C27222528}" destId="{B58A9934-AF61-4FD8-9EF6-3F025BAAB3CA}" srcOrd="0" destOrd="0" parTransId="{93426C10-94B2-4DDD-A07D-BD689EED0A7F}" sibTransId="{F63E5A04-DBB9-4FCF-BEA4-A39A74017012}"/>
    <dgm:cxn modelId="{C81815CE-C7FD-4BF2-BEC4-E7E41970CA5E}" srcId="{691E5CE1-EF37-4B76-9BD9-347887ADA6E5}" destId="{F85FC95E-CF84-4D2E-AF6E-715F747BF564}" srcOrd="0" destOrd="0" parTransId="{BB9F5E6F-A023-4F33-AF7E-695D9D72C74C}" sibTransId="{04CC3927-176E-4076-B5B1-254CD498C9DE}"/>
    <dgm:cxn modelId="{D0440ECF-F31F-4276-9647-6BD1BE41A480}" type="presOf" srcId="{4F4C8BB6-79E9-4B2C-A58C-C0228CE3F708}" destId="{71C29363-2E46-41D0-B3FE-34E3885C6D2C}" srcOrd="0" destOrd="1" presId="urn:microsoft.com/office/officeart/2018/5/layout/CenteredIconLabelDescriptionList"/>
    <dgm:cxn modelId="{2F19EFDE-B693-434C-96F4-63A8A17ADA18}" srcId="{F8679918-C483-4671-8C49-992A1B245FF7}" destId="{1D640F91-E212-4217-A1BE-98F2F71EBAB0}" srcOrd="2" destOrd="0" parTransId="{C89826FA-3AA6-4DF7-84C7-BCCFEF9DE0B2}" sibTransId="{135DF673-9B92-435E-B844-3B9DAC19C457}"/>
    <dgm:cxn modelId="{BD9353E2-B24A-4AF5-B50D-80E1EED7A787}" srcId="{3A5152F5-64B5-46F6-A41C-D3C7180ED4E4}" destId="{7F0D4C67-5E40-415A-814B-9CBB9598DFCD}" srcOrd="0" destOrd="0" parTransId="{F9C13FE4-3509-4988-B93D-8E960564F00C}" sibTransId="{D1C755B9-6009-4A85-9CF6-2F494F8F6590}"/>
    <dgm:cxn modelId="{250992F1-136B-4A25-BA3F-4FF51136E8D0}" type="presOf" srcId="{F8679918-C483-4671-8C49-992A1B245FF7}" destId="{A2F7CC6E-326D-489D-9F68-22C476717981}" srcOrd="0" destOrd="0" presId="urn:microsoft.com/office/officeart/2018/5/layout/CenteredIconLabelDescriptionList"/>
    <dgm:cxn modelId="{FD3F73F4-21C9-4716-91CD-3DD65E994B50}" srcId="{8142E5AE-68A0-4FCE-85FA-23B3C0787A57}" destId="{A9D6CFC9-77DC-481A-B461-282C27222528}" srcOrd="0" destOrd="0" parTransId="{9FBE046B-03D8-4225-81D3-920872B0E876}" sibTransId="{9773C32D-7500-46B7-BA9A-B7CA4708A383}"/>
    <dgm:cxn modelId="{FEB9A1FB-4266-4BA6-84AB-F7E2FF22B665}" srcId="{9B95F537-A523-4B58-A259-78FDE1949CF2}" destId="{4ADBD02A-199D-4CDE-A603-F501E3F54E18}" srcOrd="0" destOrd="0" parTransId="{D89399C0-F30E-44FC-88D3-9217C41AB87C}" sibTransId="{5C49C275-98D6-4098-93C0-E9D898A83321}"/>
    <dgm:cxn modelId="{7B050901-9763-498C-B3EC-CA02F3B77FA8}" type="presParOf" srcId="{BAB21CD2-CB69-4BAB-89D6-0DB850253966}" destId="{9E01E355-F9C3-46E1-AA22-012B2CE411AC}" srcOrd="0" destOrd="0" presId="urn:microsoft.com/office/officeart/2018/5/layout/CenteredIconLabelDescriptionList"/>
    <dgm:cxn modelId="{E50E3FB9-E50F-4A17-BAA4-0F1E810471BD}" type="presParOf" srcId="{9E01E355-F9C3-46E1-AA22-012B2CE411AC}" destId="{E30F0788-6F85-44BE-85E5-786A38C0BB8C}" srcOrd="0" destOrd="0" presId="urn:microsoft.com/office/officeart/2018/5/layout/CenteredIconLabelDescriptionList"/>
    <dgm:cxn modelId="{C370CDE4-AD16-4C24-AA12-08BE88EC4AF8}" type="presParOf" srcId="{9E01E355-F9C3-46E1-AA22-012B2CE411AC}" destId="{FBE95AD8-6A22-4F38-B6E0-326C747D2DED}" srcOrd="1" destOrd="0" presId="urn:microsoft.com/office/officeart/2018/5/layout/CenteredIconLabelDescriptionList"/>
    <dgm:cxn modelId="{0C29C25A-42B7-4433-A691-BFF92FAB21CD}" type="presParOf" srcId="{9E01E355-F9C3-46E1-AA22-012B2CE411AC}" destId="{7D8F8039-F6AB-4EAE-A236-4FD9AC274E2B}" srcOrd="2" destOrd="0" presId="urn:microsoft.com/office/officeart/2018/5/layout/CenteredIconLabelDescriptionList"/>
    <dgm:cxn modelId="{68867CE4-E63B-4457-A65B-92716F2B7036}" type="presParOf" srcId="{9E01E355-F9C3-46E1-AA22-012B2CE411AC}" destId="{41D7D43E-85C9-4595-96F5-4C08F1DC1A62}" srcOrd="3" destOrd="0" presId="urn:microsoft.com/office/officeart/2018/5/layout/CenteredIconLabelDescriptionList"/>
    <dgm:cxn modelId="{FD62DBBC-981D-4F37-94F9-A788ED5AA517}" type="presParOf" srcId="{9E01E355-F9C3-46E1-AA22-012B2CE411AC}" destId="{71C29363-2E46-41D0-B3FE-34E3885C6D2C}" srcOrd="4" destOrd="0" presId="urn:microsoft.com/office/officeart/2018/5/layout/CenteredIconLabelDescriptionList"/>
    <dgm:cxn modelId="{B68E00E2-F5DD-415E-8396-C9B8C4E7916A}" type="presParOf" srcId="{BAB21CD2-CB69-4BAB-89D6-0DB850253966}" destId="{3FBD6C16-4521-4988-91CF-555932B673E0}" srcOrd="1" destOrd="0" presId="urn:microsoft.com/office/officeart/2018/5/layout/CenteredIconLabelDescriptionList"/>
    <dgm:cxn modelId="{50B4608F-B7D6-4172-8528-E7FF68E7943C}" type="presParOf" srcId="{BAB21CD2-CB69-4BAB-89D6-0DB850253966}" destId="{5C1807D8-0FB0-47E9-8955-3844481946A2}" srcOrd="2" destOrd="0" presId="urn:microsoft.com/office/officeart/2018/5/layout/CenteredIconLabelDescriptionList"/>
    <dgm:cxn modelId="{D81308DD-0148-49EA-9A9F-2132719C4E4C}" type="presParOf" srcId="{5C1807D8-0FB0-47E9-8955-3844481946A2}" destId="{F545FD23-A9D1-4EC0-B90E-B9C794227986}" srcOrd="0" destOrd="0" presId="urn:microsoft.com/office/officeart/2018/5/layout/CenteredIconLabelDescriptionList"/>
    <dgm:cxn modelId="{38CAB006-7ED0-428A-9804-A1B2470C3DB4}" type="presParOf" srcId="{5C1807D8-0FB0-47E9-8955-3844481946A2}" destId="{46AB06E1-3E65-4D02-AD4A-0FF30D3AFEF1}" srcOrd="1" destOrd="0" presId="urn:microsoft.com/office/officeart/2018/5/layout/CenteredIconLabelDescriptionList"/>
    <dgm:cxn modelId="{DBB3B13B-FF23-4B9B-B5EF-1ADC856C2392}" type="presParOf" srcId="{5C1807D8-0FB0-47E9-8955-3844481946A2}" destId="{2ACD595B-698F-46EC-8430-495DE30C3B56}" srcOrd="2" destOrd="0" presId="urn:microsoft.com/office/officeart/2018/5/layout/CenteredIconLabelDescriptionList"/>
    <dgm:cxn modelId="{B30D3196-216C-45DD-A745-6BE191A88F72}" type="presParOf" srcId="{5C1807D8-0FB0-47E9-8955-3844481946A2}" destId="{4BBC8024-2C6B-411E-89C3-B8AA6FF7C71B}" srcOrd="3" destOrd="0" presId="urn:microsoft.com/office/officeart/2018/5/layout/CenteredIconLabelDescriptionList"/>
    <dgm:cxn modelId="{566E6CB4-6F40-441F-96CD-8C9BBD1AE858}" type="presParOf" srcId="{5C1807D8-0FB0-47E9-8955-3844481946A2}" destId="{AD6E6EF1-C436-4097-88CE-3BBED32EFF2F}" srcOrd="4" destOrd="0" presId="urn:microsoft.com/office/officeart/2018/5/layout/CenteredIconLabelDescriptionList"/>
    <dgm:cxn modelId="{4518EB98-00CE-47D3-9713-AA086CA0C326}" type="presParOf" srcId="{BAB21CD2-CB69-4BAB-89D6-0DB850253966}" destId="{60573249-8B47-4A82-B55C-D94885F7EABE}" srcOrd="3" destOrd="0" presId="urn:microsoft.com/office/officeart/2018/5/layout/CenteredIconLabelDescriptionList"/>
    <dgm:cxn modelId="{58934959-8E4A-47B9-B263-D75E56ACEB3A}" type="presParOf" srcId="{BAB21CD2-CB69-4BAB-89D6-0DB850253966}" destId="{3F0EFBEE-0C71-45EE-9FC8-7562F6C456E1}" srcOrd="4" destOrd="0" presId="urn:microsoft.com/office/officeart/2018/5/layout/CenteredIconLabelDescriptionList"/>
    <dgm:cxn modelId="{EBD4590C-4430-4893-ADD9-3067B8A76D4B}" type="presParOf" srcId="{3F0EFBEE-0C71-45EE-9FC8-7562F6C456E1}" destId="{A365632C-3C2E-4EDA-8CE2-207FCE71F6FC}" srcOrd="0" destOrd="0" presId="urn:microsoft.com/office/officeart/2018/5/layout/CenteredIconLabelDescriptionList"/>
    <dgm:cxn modelId="{FE57FD4A-2F98-46F4-A5FF-B945100CDBED}" type="presParOf" srcId="{3F0EFBEE-0C71-45EE-9FC8-7562F6C456E1}" destId="{A573F1B5-824D-4C48-9EFB-88865E7319EC}" srcOrd="1" destOrd="0" presId="urn:microsoft.com/office/officeart/2018/5/layout/CenteredIconLabelDescriptionList"/>
    <dgm:cxn modelId="{C5C94B9E-726B-4F09-824B-5F523BF19931}" type="presParOf" srcId="{3F0EFBEE-0C71-45EE-9FC8-7562F6C456E1}" destId="{C124B643-828F-485D-A2AD-93222F8EA07A}" srcOrd="2" destOrd="0" presId="urn:microsoft.com/office/officeart/2018/5/layout/CenteredIconLabelDescriptionList"/>
    <dgm:cxn modelId="{E91BD72B-2995-4468-AC7F-6FC62C5C3727}" type="presParOf" srcId="{3F0EFBEE-0C71-45EE-9FC8-7562F6C456E1}" destId="{C9820E72-5561-45CF-8E04-F503E6544146}" srcOrd="3" destOrd="0" presId="urn:microsoft.com/office/officeart/2018/5/layout/CenteredIconLabelDescriptionList"/>
    <dgm:cxn modelId="{6E0380FA-7C90-461F-96F8-825F4B369CE9}" type="presParOf" srcId="{3F0EFBEE-0C71-45EE-9FC8-7562F6C456E1}" destId="{613C6732-785D-471C-9F1B-C00F7D1294A5}" srcOrd="4" destOrd="0" presId="urn:microsoft.com/office/officeart/2018/5/layout/CenteredIconLabelDescriptionList"/>
    <dgm:cxn modelId="{7486C0C5-A3CD-4493-BF81-24F1A736D744}" type="presParOf" srcId="{BAB21CD2-CB69-4BAB-89D6-0DB850253966}" destId="{3EBE5B93-DCBA-4244-88CF-AB978C3D4A33}" srcOrd="5" destOrd="0" presId="urn:microsoft.com/office/officeart/2018/5/layout/CenteredIconLabelDescriptionList"/>
    <dgm:cxn modelId="{040A4599-BA87-45A2-94E1-8122AB8BC252}" type="presParOf" srcId="{BAB21CD2-CB69-4BAB-89D6-0DB850253966}" destId="{5111577E-1759-4DD1-8003-102D03D485A5}" srcOrd="6" destOrd="0" presId="urn:microsoft.com/office/officeart/2018/5/layout/CenteredIconLabelDescriptionList"/>
    <dgm:cxn modelId="{2B27E86A-B40D-44E2-BA0E-65FDED77DF59}" type="presParOf" srcId="{5111577E-1759-4DD1-8003-102D03D485A5}" destId="{5247ECC6-4092-4027-839A-F8291D30113E}" srcOrd="0" destOrd="0" presId="urn:microsoft.com/office/officeart/2018/5/layout/CenteredIconLabelDescriptionList"/>
    <dgm:cxn modelId="{FC4A8385-476A-4D5D-9C28-BF02B447BEF2}" type="presParOf" srcId="{5111577E-1759-4DD1-8003-102D03D485A5}" destId="{BA9DAAD5-0255-4580-BF57-AE1C3153183F}" srcOrd="1" destOrd="0" presId="urn:microsoft.com/office/officeart/2018/5/layout/CenteredIconLabelDescriptionList"/>
    <dgm:cxn modelId="{3E6EBBC7-4FB5-4DA1-998B-8DCB39F91FD4}" type="presParOf" srcId="{5111577E-1759-4DD1-8003-102D03D485A5}" destId="{C2494104-868C-48B7-81E7-32D0A6BFD4E7}" srcOrd="2" destOrd="0" presId="urn:microsoft.com/office/officeart/2018/5/layout/CenteredIconLabelDescriptionList"/>
    <dgm:cxn modelId="{D5CF669C-C0F2-4419-BE08-7AB11B2BB2A4}" type="presParOf" srcId="{5111577E-1759-4DD1-8003-102D03D485A5}" destId="{08C0D3F8-4F1C-49E0-8535-2FB42E85C60F}" srcOrd="3" destOrd="0" presId="urn:microsoft.com/office/officeart/2018/5/layout/CenteredIconLabelDescriptionList"/>
    <dgm:cxn modelId="{C444F9BC-038F-4C68-B0C3-23A61FCDDC3E}" type="presParOf" srcId="{5111577E-1759-4DD1-8003-102D03D485A5}" destId="{A2F7CC6E-326D-489D-9F68-22C476717981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342DDA01-D153-4948-ABBA-AEC828A1867A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74489790-3E25-4E19-B452-61CD5C776F4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AU" sz="1600"/>
            <a:t>This path helps you build your skills as a powerful and effective communicator. </a:t>
          </a:r>
          <a:endParaRPr lang="en-US" sz="1600" dirty="0"/>
        </a:p>
      </dgm:t>
    </dgm:pt>
    <dgm:pt modelId="{3C50B45F-BB90-427D-952A-07072AEB4326}" type="parTrans" cxnId="{B0E2BC87-818A-4980-9B45-8BEEEF110636}">
      <dgm:prSet/>
      <dgm:spPr/>
      <dgm:t>
        <a:bodyPr/>
        <a:lstStyle/>
        <a:p>
          <a:endParaRPr lang="en-US"/>
        </a:p>
      </dgm:t>
    </dgm:pt>
    <dgm:pt modelId="{FCD59A2E-CBB3-44AD-8241-BBC4F9A6031F}" type="sibTrans" cxnId="{B0E2BC87-818A-4980-9B45-8BEEEF11063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4992CBF-1625-4EA4-A172-0B9E1919418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AU" sz="1600" dirty="0"/>
            <a:t>The projects focus on learning understanding motivation and successfully leading small groups to accomplish tasks. </a:t>
          </a:r>
          <a:endParaRPr lang="en-US" sz="1600" dirty="0"/>
        </a:p>
      </dgm:t>
    </dgm:pt>
    <dgm:pt modelId="{2BCB52DB-0097-47E5-9C44-BF736656F751}" type="parTrans" cxnId="{278B3431-CC9C-4EFB-9DDF-2432F6A40530}">
      <dgm:prSet/>
      <dgm:spPr/>
      <dgm:t>
        <a:bodyPr/>
        <a:lstStyle/>
        <a:p>
          <a:endParaRPr lang="en-US"/>
        </a:p>
      </dgm:t>
    </dgm:pt>
    <dgm:pt modelId="{340CEFA4-DBF6-4371-AA84-A3E2FC727E45}" type="sibTrans" cxnId="{278B3431-CC9C-4EFB-9DDF-2432F6A4053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0ECCD67-AC68-4550-AC17-83E2DB7BB69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AU" sz="1600" dirty="0"/>
            <a:t>These projects also emphasize the development of strategies for building connections with the people around you</a:t>
          </a:r>
          <a:endParaRPr lang="en-US" sz="1600" dirty="0"/>
        </a:p>
      </dgm:t>
    </dgm:pt>
    <dgm:pt modelId="{2AE4682A-8F18-40E8-9417-245002867087}" type="parTrans" cxnId="{C36E2AF3-8C46-4DE3-BFDE-2FCC804F2FBD}">
      <dgm:prSet/>
      <dgm:spPr/>
      <dgm:t>
        <a:bodyPr/>
        <a:lstStyle/>
        <a:p>
          <a:endParaRPr lang="en-US"/>
        </a:p>
      </dgm:t>
    </dgm:pt>
    <dgm:pt modelId="{E18A0E17-7ACA-436B-ABB4-E309042E4E4D}" type="sibTrans" cxnId="{C36E2AF3-8C46-4DE3-BFDE-2FCC804F2FB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BC0A092-ECEF-4F01-A9F4-4717241A775B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dirty="0"/>
            <a:t>This path culminates in a comprehensive team-building project that brings all of your skills together—including public speaking.</a:t>
          </a:r>
          <a:endParaRPr lang="en-US" dirty="0"/>
        </a:p>
      </dgm:t>
    </dgm:pt>
    <dgm:pt modelId="{4DE1B04C-0579-45E4-96BC-4141C92FE05F}" type="parTrans" cxnId="{CF68E6CE-E2C0-46F8-A180-100582E57A8E}">
      <dgm:prSet/>
      <dgm:spPr/>
      <dgm:t>
        <a:bodyPr/>
        <a:lstStyle/>
        <a:p>
          <a:endParaRPr lang="en-AU"/>
        </a:p>
      </dgm:t>
    </dgm:pt>
    <dgm:pt modelId="{BE219B8A-4844-4347-8879-10A1EDE9DC59}" type="sibTrans" cxnId="{CF68E6CE-E2C0-46F8-A180-100582E57A8E}">
      <dgm:prSet/>
      <dgm:spPr/>
      <dgm:t>
        <a:bodyPr/>
        <a:lstStyle/>
        <a:p>
          <a:endParaRPr lang="en-AU"/>
        </a:p>
      </dgm:t>
    </dgm:pt>
    <dgm:pt modelId="{20516082-1FF9-4BC4-9C34-538354FDE173}" type="pres">
      <dgm:prSet presAssocID="{342DDA01-D153-4948-ABBA-AEC828A1867A}" presName="root" presStyleCnt="0">
        <dgm:presLayoutVars>
          <dgm:dir/>
          <dgm:resizeHandles val="exact"/>
        </dgm:presLayoutVars>
      </dgm:prSet>
      <dgm:spPr/>
    </dgm:pt>
    <dgm:pt modelId="{32DABE1B-AC78-43FA-8E0C-5ECA8235819E}" type="pres">
      <dgm:prSet presAssocID="{342DDA01-D153-4948-ABBA-AEC828A1867A}" presName="container" presStyleCnt="0">
        <dgm:presLayoutVars>
          <dgm:dir/>
          <dgm:resizeHandles val="exact"/>
        </dgm:presLayoutVars>
      </dgm:prSet>
      <dgm:spPr/>
    </dgm:pt>
    <dgm:pt modelId="{B99B3D47-11EB-4831-BA48-B6348CA12501}" type="pres">
      <dgm:prSet presAssocID="{74489790-3E25-4E19-B452-61CD5C776F48}" presName="compNode" presStyleCnt="0"/>
      <dgm:spPr/>
    </dgm:pt>
    <dgm:pt modelId="{ABA29ECB-D92F-40CB-86F1-E3F64B8E63C0}" type="pres">
      <dgm:prSet presAssocID="{74489790-3E25-4E19-B452-61CD5C776F48}" presName="iconBgRect" presStyleLbl="bgShp" presStyleIdx="0" presStyleCnt="4"/>
      <dgm:spPr/>
    </dgm:pt>
    <dgm:pt modelId="{EBD31E66-D166-4D95-A1E0-07C4270465E8}" type="pres">
      <dgm:prSet presAssocID="{74489790-3E25-4E19-B452-61CD5C776F4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ustomer review"/>
        </a:ext>
      </dgm:extLst>
    </dgm:pt>
    <dgm:pt modelId="{6D538C8E-D2E2-4AFB-8A20-0229819AA68E}" type="pres">
      <dgm:prSet presAssocID="{74489790-3E25-4E19-B452-61CD5C776F48}" presName="spaceRect" presStyleCnt="0"/>
      <dgm:spPr/>
    </dgm:pt>
    <dgm:pt modelId="{971A270F-7788-4C7A-8A35-3B6359EE04A0}" type="pres">
      <dgm:prSet presAssocID="{74489790-3E25-4E19-B452-61CD5C776F48}" presName="textRect" presStyleLbl="revTx" presStyleIdx="0" presStyleCnt="4">
        <dgm:presLayoutVars>
          <dgm:chMax val="1"/>
          <dgm:chPref val="1"/>
        </dgm:presLayoutVars>
      </dgm:prSet>
      <dgm:spPr/>
    </dgm:pt>
    <dgm:pt modelId="{BD39AE00-2EFF-43EF-8B43-2482A7189D56}" type="pres">
      <dgm:prSet presAssocID="{FCD59A2E-CBB3-44AD-8241-BBC4F9A6031F}" presName="sibTrans" presStyleLbl="sibTrans2D1" presStyleIdx="0" presStyleCnt="0"/>
      <dgm:spPr/>
    </dgm:pt>
    <dgm:pt modelId="{13206487-889F-40EC-BCBA-6D56437E7863}" type="pres">
      <dgm:prSet presAssocID="{24992CBF-1625-4EA4-A172-0B9E1919418D}" presName="compNode" presStyleCnt="0"/>
      <dgm:spPr/>
    </dgm:pt>
    <dgm:pt modelId="{D3932798-65D6-4A1B-BD2B-A16E68F55025}" type="pres">
      <dgm:prSet presAssocID="{24992CBF-1625-4EA4-A172-0B9E1919418D}" presName="iconBgRect" presStyleLbl="bgShp" presStyleIdx="1" presStyleCnt="4"/>
      <dgm:spPr/>
    </dgm:pt>
    <dgm:pt modelId="{32C75638-B8CD-47C3-BD21-0C66AD98C57C}" type="pres">
      <dgm:prSet presAssocID="{24992CBF-1625-4EA4-A172-0B9E1919418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Brainstorm"/>
        </a:ext>
      </dgm:extLst>
    </dgm:pt>
    <dgm:pt modelId="{43622903-7881-418D-BC71-63F9BB91802D}" type="pres">
      <dgm:prSet presAssocID="{24992CBF-1625-4EA4-A172-0B9E1919418D}" presName="spaceRect" presStyleCnt="0"/>
      <dgm:spPr/>
    </dgm:pt>
    <dgm:pt modelId="{C16FEA60-54A8-43BD-AA8E-3437C8D7A639}" type="pres">
      <dgm:prSet presAssocID="{24992CBF-1625-4EA4-A172-0B9E1919418D}" presName="textRect" presStyleLbl="revTx" presStyleIdx="1" presStyleCnt="4">
        <dgm:presLayoutVars>
          <dgm:chMax val="1"/>
          <dgm:chPref val="1"/>
        </dgm:presLayoutVars>
      </dgm:prSet>
      <dgm:spPr/>
    </dgm:pt>
    <dgm:pt modelId="{EDAE7F2E-8AAE-4825-A937-8C0C0C88741D}" type="pres">
      <dgm:prSet presAssocID="{340CEFA4-DBF6-4371-AA84-A3E2FC727E45}" presName="sibTrans" presStyleLbl="sibTrans2D1" presStyleIdx="0" presStyleCnt="0"/>
      <dgm:spPr/>
    </dgm:pt>
    <dgm:pt modelId="{EFD9F4D7-EB3A-4F42-BFE0-59B49B206842}" type="pres">
      <dgm:prSet presAssocID="{80ECCD67-AC68-4550-AC17-83E2DB7BB69D}" presName="compNode" presStyleCnt="0"/>
      <dgm:spPr/>
    </dgm:pt>
    <dgm:pt modelId="{99CB3EE6-E1AF-4A10-A858-3028C0053D47}" type="pres">
      <dgm:prSet presAssocID="{80ECCD67-AC68-4550-AC17-83E2DB7BB69D}" presName="iconBgRect" presStyleLbl="bgShp" presStyleIdx="2" presStyleCnt="4"/>
      <dgm:spPr/>
    </dgm:pt>
    <dgm:pt modelId="{E7213BAC-88D7-4D6C-9478-28BD829E615F}" type="pres">
      <dgm:prSet presAssocID="{80ECCD67-AC68-4550-AC17-83E2DB7BB69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93AB957B-18B8-42A5-BF0D-18E392A9F2B8}" type="pres">
      <dgm:prSet presAssocID="{80ECCD67-AC68-4550-AC17-83E2DB7BB69D}" presName="spaceRect" presStyleCnt="0"/>
      <dgm:spPr/>
    </dgm:pt>
    <dgm:pt modelId="{7AF01855-1750-4309-BF16-22F6EDC2BEC9}" type="pres">
      <dgm:prSet presAssocID="{80ECCD67-AC68-4550-AC17-83E2DB7BB69D}" presName="textRect" presStyleLbl="revTx" presStyleIdx="2" presStyleCnt="4">
        <dgm:presLayoutVars>
          <dgm:chMax val="1"/>
          <dgm:chPref val="1"/>
        </dgm:presLayoutVars>
      </dgm:prSet>
      <dgm:spPr/>
    </dgm:pt>
    <dgm:pt modelId="{326DD22F-D189-468A-B48F-14AF0FB9FBD4}" type="pres">
      <dgm:prSet presAssocID="{E18A0E17-7ACA-436B-ABB4-E309042E4E4D}" presName="sibTrans" presStyleLbl="sibTrans2D1" presStyleIdx="0" presStyleCnt="0"/>
      <dgm:spPr/>
    </dgm:pt>
    <dgm:pt modelId="{B3C5F655-DA3A-4CF1-B418-5139138255E6}" type="pres">
      <dgm:prSet presAssocID="{BBC0A092-ECEF-4F01-A9F4-4717241A775B}" presName="compNode" presStyleCnt="0"/>
      <dgm:spPr/>
    </dgm:pt>
    <dgm:pt modelId="{7B9A2FAF-585C-45FD-A898-9FEC0CB663AB}" type="pres">
      <dgm:prSet presAssocID="{BBC0A092-ECEF-4F01-A9F4-4717241A775B}" presName="iconBgRect" presStyleLbl="bgShp" presStyleIdx="3" presStyleCnt="4"/>
      <dgm:spPr/>
    </dgm:pt>
    <dgm:pt modelId="{E6567AE4-1340-490A-9A20-CD09CDBFC75F}" type="pres">
      <dgm:prSet presAssocID="{BBC0A092-ECEF-4F01-A9F4-4717241A775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success"/>
        </a:ext>
      </dgm:extLst>
    </dgm:pt>
    <dgm:pt modelId="{B18D80F4-F20F-4AC1-85CD-50C0063F3906}" type="pres">
      <dgm:prSet presAssocID="{BBC0A092-ECEF-4F01-A9F4-4717241A775B}" presName="spaceRect" presStyleCnt="0"/>
      <dgm:spPr/>
    </dgm:pt>
    <dgm:pt modelId="{B3E12D64-8B70-4D65-9007-B4FC3BCD5779}" type="pres">
      <dgm:prSet presAssocID="{BBC0A092-ECEF-4F01-A9F4-4717241A775B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278B3431-CC9C-4EFB-9DDF-2432F6A40530}" srcId="{342DDA01-D153-4948-ABBA-AEC828A1867A}" destId="{24992CBF-1625-4EA4-A172-0B9E1919418D}" srcOrd="1" destOrd="0" parTransId="{2BCB52DB-0097-47E5-9C44-BF736656F751}" sibTransId="{340CEFA4-DBF6-4371-AA84-A3E2FC727E45}"/>
    <dgm:cxn modelId="{C3430C63-7D1E-4E8D-A602-93FD5E6D3001}" type="presOf" srcId="{340CEFA4-DBF6-4371-AA84-A3E2FC727E45}" destId="{EDAE7F2E-8AAE-4825-A937-8C0C0C88741D}" srcOrd="0" destOrd="0" presId="urn:microsoft.com/office/officeart/2018/2/layout/IconCircleList"/>
    <dgm:cxn modelId="{23BCA44A-7F84-4690-8D73-E8542172B40E}" type="presOf" srcId="{342DDA01-D153-4948-ABBA-AEC828A1867A}" destId="{20516082-1FF9-4BC4-9C34-538354FDE173}" srcOrd="0" destOrd="0" presId="urn:microsoft.com/office/officeart/2018/2/layout/IconCircleList"/>
    <dgm:cxn modelId="{FBC79777-8606-4786-8EB2-F979BE45ACAD}" type="presOf" srcId="{E18A0E17-7ACA-436B-ABB4-E309042E4E4D}" destId="{326DD22F-D189-468A-B48F-14AF0FB9FBD4}" srcOrd="0" destOrd="0" presId="urn:microsoft.com/office/officeart/2018/2/layout/IconCircleList"/>
    <dgm:cxn modelId="{B0E2BC87-818A-4980-9B45-8BEEEF110636}" srcId="{342DDA01-D153-4948-ABBA-AEC828A1867A}" destId="{74489790-3E25-4E19-B452-61CD5C776F48}" srcOrd="0" destOrd="0" parTransId="{3C50B45F-BB90-427D-952A-07072AEB4326}" sibTransId="{FCD59A2E-CBB3-44AD-8241-BBC4F9A6031F}"/>
    <dgm:cxn modelId="{42E9A8A7-49E2-492C-8C1F-5DD01F6AE8C5}" type="presOf" srcId="{24992CBF-1625-4EA4-A172-0B9E1919418D}" destId="{C16FEA60-54A8-43BD-AA8E-3437C8D7A639}" srcOrd="0" destOrd="0" presId="urn:microsoft.com/office/officeart/2018/2/layout/IconCircleList"/>
    <dgm:cxn modelId="{CF68E6CE-E2C0-46F8-A180-100582E57A8E}" srcId="{342DDA01-D153-4948-ABBA-AEC828A1867A}" destId="{BBC0A092-ECEF-4F01-A9F4-4717241A775B}" srcOrd="3" destOrd="0" parTransId="{4DE1B04C-0579-45E4-96BC-4141C92FE05F}" sibTransId="{BE219B8A-4844-4347-8879-10A1EDE9DC59}"/>
    <dgm:cxn modelId="{EA1A7FD9-02ED-489C-BA7D-B776D33EC15F}" type="presOf" srcId="{74489790-3E25-4E19-B452-61CD5C776F48}" destId="{971A270F-7788-4C7A-8A35-3B6359EE04A0}" srcOrd="0" destOrd="0" presId="urn:microsoft.com/office/officeart/2018/2/layout/IconCircleList"/>
    <dgm:cxn modelId="{2F05D3DD-E3FE-49BF-99D3-CC33282DD2E2}" type="presOf" srcId="{FCD59A2E-CBB3-44AD-8241-BBC4F9A6031F}" destId="{BD39AE00-2EFF-43EF-8B43-2482A7189D56}" srcOrd="0" destOrd="0" presId="urn:microsoft.com/office/officeart/2018/2/layout/IconCircleList"/>
    <dgm:cxn modelId="{D6B235E0-C570-46E4-829A-8CF65DDE302B}" type="presOf" srcId="{BBC0A092-ECEF-4F01-A9F4-4717241A775B}" destId="{B3E12D64-8B70-4D65-9007-B4FC3BCD5779}" srcOrd="0" destOrd="0" presId="urn:microsoft.com/office/officeart/2018/2/layout/IconCircleList"/>
    <dgm:cxn modelId="{21E8EEE3-D461-420F-B6A8-FD937BEEB9BE}" type="presOf" srcId="{80ECCD67-AC68-4550-AC17-83E2DB7BB69D}" destId="{7AF01855-1750-4309-BF16-22F6EDC2BEC9}" srcOrd="0" destOrd="0" presId="urn:microsoft.com/office/officeart/2018/2/layout/IconCircleList"/>
    <dgm:cxn modelId="{C36E2AF3-8C46-4DE3-BFDE-2FCC804F2FBD}" srcId="{342DDA01-D153-4948-ABBA-AEC828A1867A}" destId="{80ECCD67-AC68-4550-AC17-83E2DB7BB69D}" srcOrd="2" destOrd="0" parTransId="{2AE4682A-8F18-40E8-9417-245002867087}" sibTransId="{E18A0E17-7ACA-436B-ABB4-E309042E4E4D}"/>
    <dgm:cxn modelId="{E2C79737-1B35-4BCE-87F9-1E58D524B1A5}" type="presParOf" srcId="{20516082-1FF9-4BC4-9C34-538354FDE173}" destId="{32DABE1B-AC78-43FA-8E0C-5ECA8235819E}" srcOrd="0" destOrd="0" presId="urn:microsoft.com/office/officeart/2018/2/layout/IconCircleList"/>
    <dgm:cxn modelId="{3490529A-1FCC-4AB7-A335-5D11B606F007}" type="presParOf" srcId="{32DABE1B-AC78-43FA-8E0C-5ECA8235819E}" destId="{B99B3D47-11EB-4831-BA48-B6348CA12501}" srcOrd="0" destOrd="0" presId="urn:microsoft.com/office/officeart/2018/2/layout/IconCircleList"/>
    <dgm:cxn modelId="{10885B06-4E9D-4976-B042-8A7A2BD160CE}" type="presParOf" srcId="{B99B3D47-11EB-4831-BA48-B6348CA12501}" destId="{ABA29ECB-D92F-40CB-86F1-E3F64B8E63C0}" srcOrd="0" destOrd="0" presId="urn:microsoft.com/office/officeart/2018/2/layout/IconCircleList"/>
    <dgm:cxn modelId="{EF1CE0A2-0885-48D8-9AB7-511A447CB1CD}" type="presParOf" srcId="{B99B3D47-11EB-4831-BA48-B6348CA12501}" destId="{EBD31E66-D166-4D95-A1E0-07C4270465E8}" srcOrd="1" destOrd="0" presId="urn:microsoft.com/office/officeart/2018/2/layout/IconCircleList"/>
    <dgm:cxn modelId="{2007F7E6-2411-4BCB-A4AE-EAE2F6A61140}" type="presParOf" srcId="{B99B3D47-11EB-4831-BA48-B6348CA12501}" destId="{6D538C8E-D2E2-4AFB-8A20-0229819AA68E}" srcOrd="2" destOrd="0" presId="urn:microsoft.com/office/officeart/2018/2/layout/IconCircleList"/>
    <dgm:cxn modelId="{E1DAF58B-D3B8-48A4-8435-12FB3DC96D24}" type="presParOf" srcId="{B99B3D47-11EB-4831-BA48-B6348CA12501}" destId="{971A270F-7788-4C7A-8A35-3B6359EE04A0}" srcOrd="3" destOrd="0" presId="urn:microsoft.com/office/officeart/2018/2/layout/IconCircleList"/>
    <dgm:cxn modelId="{85142948-03A1-4D6A-BED6-640EC87BB1A9}" type="presParOf" srcId="{32DABE1B-AC78-43FA-8E0C-5ECA8235819E}" destId="{BD39AE00-2EFF-43EF-8B43-2482A7189D56}" srcOrd="1" destOrd="0" presId="urn:microsoft.com/office/officeart/2018/2/layout/IconCircleList"/>
    <dgm:cxn modelId="{BFE4F0B0-32C0-46A4-A50F-5583E9B02217}" type="presParOf" srcId="{32DABE1B-AC78-43FA-8E0C-5ECA8235819E}" destId="{13206487-889F-40EC-BCBA-6D56437E7863}" srcOrd="2" destOrd="0" presId="urn:microsoft.com/office/officeart/2018/2/layout/IconCircleList"/>
    <dgm:cxn modelId="{10FCE776-EE42-4F88-BADA-3CA8BBBC6611}" type="presParOf" srcId="{13206487-889F-40EC-BCBA-6D56437E7863}" destId="{D3932798-65D6-4A1B-BD2B-A16E68F55025}" srcOrd="0" destOrd="0" presId="urn:microsoft.com/office/officeart/2018/2/layout/IconCircleList"/>
    <dgm:cxn modelId="{76FA17DF-C302-4ED5-A111-6052C01E8F16}" type="presParOf" srcId="{13206487-889F-40EC-BCBA-6D56437E7863}" destId="{32C75638-B8CD-47C3-BD21-0C66AD98C57C}" srcOrd="1" destOrd="0" presId="urn:microsoft.com/office/officeart/2018/2/layout/IconCircleList"/>
    <dgm:cxn modelId="{D9C30A7A-4E57-459E-80BF-3A8E2A0808CD}" type="presParOf" srcId="{13206487-889F-40EC-BCBA-6D56437E7863}" destId="{43622903-7881-418D-BC71-63F9BB91802D}" srcOrd="2" destOrd="0" presId="urn:microsoft.com/office/officeart/2018/2/layout/IconCircleList"/>
    <dgm:cxn modelId="{B25DCA6A-EA3A-47BB-A5FD-2B5CB4E06CBD}" type="presParOf" srcId="{13206487-889F-40EC-BCBA-6D56437E7863}" destId="{C16FEA60-54A8-43BD-AA8E-3437C8D7A639}" srcOrd="3" destOrd="0" presId="urn:microsoft.com/office/officeart/2018/2/layout/IconCircleList"/>
    <dgm:cxn modelId="{034B9CFF-3A23-4C49-A52C-0F2123405040}" type="presParOf" srcId="{32DABE1B-AC78-43FA-8E0C-5ECA8235819E}" destId="{EDAE7F2E-8AAE-4825-A937-8C0C0C88741D}" srcOrd="3" destOrd="0" presId="urn:microsoft.com/office/officeart/2018/2/layout/IconCircleList"/>
    <dgm:cxn modelId="{7EAE6FBD-3FFB-4335-883E-437D83BE3EAB}" type="presParOf" srcId="{32DABE1B-AC78-43FA-8E0C-5ECA8235819E}" destId="{EFD9F4D7-EB3A-4F42-BFE0-59B49B206842}" srcOrd="4" destOrd="0" presId="urn:microsoft.com/office/officeart/2018/2/layout/IconCircleList"/>
    <dgm:cxn modelId="{21F610F6-8681-40ED-83AD-669C0730E5A2}" type="presParOf" srcId="{EFD9F4D7-EB3A-4F42-BFE0-59B49B206842}" destId="{99CB3EE6-E1AF-4A10-A858-3028C0053D47}" srcOrd="0" destOrd="0" presId="urn:microsoft.com/office/officeart/2018/2/layout/IconCircleList"/>
    <dgm:cxn modelId="{113278E1-935A-4284-8A10-AEBC8F676640}" type="presParOf" srcId="{EFD9F4D7-EB3A-4F42-BFE0-59B49B206842}" destId="{E7213BAC-88D7-4D6C-9478-28BD829E615F}" srcOrd="1" destOrd="0" presId="urn:microsoft.com/office/officeart/2018/2/layout/IconCircleList"/>
    <dgm:cxn modelId="{C00569C5-94CC-4D53-B9D4-A4686435DF5B}" type="presParOf" srcId="{EFD9F4D7-EB3A-4F42-BFE0-59B49B206842}" destId="{93AB957B-18B8-42A5-BF0D-18E392A9F2B8}" srcOrd="2" destOrd="0" presId="urn:microsoft.com/office/officeart/2018/2/layout/IconCircleList"/>
    <dgm:cxn modelId="{E23CF74A-1B98-4147-96C2-65C6D85AC4B4}" type="presParOf" srcId="{EFD9F4D7-EB3A-4F42-BFE0-59B49B206842}" destId="{7AF01855-1750-4309-BF16-22F6EDC2BEC9}" srcOrd="3" destOrd="0" presId="urn:microsoft.com/office/officeart/2018/2/layout/IconCircleList"/>
    <dgm:cxn modelId="{F3BCB827-A742-4268-B2F3-7EE29FBC273D}" type="presParOf" srcId="{32DABE1B-AC78-43FA-8E0C-5ECA8235819E}" destId="{326DD22F-D189-468A-B48F-14AF0FB9FBD4}" srcOrd="5" destOrd="0" presId="urn:microsoft.com/office/officeart/2018/2/layout/IconCircleList"/>
    <dgm:cxn modelId="{804D03CC-3AB8-44E9-B589-4AA8FE2BA22F}" type="presParOf" srcId="{32DABE1B-AC78-43FA-8E0C-5ECA8235819E}" destId="{B3C5F655-DA3A-4CF1-B418-5139138255E6}" srcOrd="6" destOrd="0" presId="urn:microsoft.com/office/officeart/2018/2/layout/IconCircleList"/>
    <dgm:cxn modelId="{54BFA269-82AE-4269-B9DC-A8BB10811308}" type="presParOf" srcId="{B3C5F655-DA3A-4CF1-B418-5139138255E6}" destId="{7B9A2FAF-585C-45FD-A898-9FEC0CB663AB}" srcOrd="0" destOrd="0" presId="urn:microsoft.com/office/officeart/2018/2/layout/IconCircleList"/>
    <dgm:cxn modelId="{F71B5B11-DF24-49F9-8E81-2ACB13A82C64}" type="presParOf" srcId="{B3C5F655-DA3A-4CF1-B418-5139138255E6}" destId="{E6567AE4-1340-490A-9A20-CD09CDBFC75F}" srcOrd="1" destOrd="0" presId="urn:microsoft.com/office/officeart/2018/2/layout/IconCircleList"/>
    <dgm:cxn modelId="{C08591FD-A74B-490E-A8D7-993A8371423E}" type="presParOf" srcId="{B3C5F655-DA3A-4CF1-B418-5139138255E6}" destId="{B18D80F4-F20F-4AC1-85CD-50C0063F3906}" srcOrd="2" destOrd="0" presId="urn:microsoft.com/office/officeart/2018/2/layout/IconCircleList"/>
    <dgm:cxn modelId="{37686AFD-64A7-4566-9257-823AAF208DCF}" type="presParOf" srcId="{B3C5F655-DA3A-4CF1-B418-5139138255E6}" destId="{B3E12D64-8B70-4D65-9007-B4FC3BCD5779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E9B92C-7B6E-4904-8D12-B686999E91AD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B7546DA-5829-4918-991C-82A543A8B256}">
      <dgm:prSet/>
      <dgm:spPr/>
      <dgm:t>
        <a:bodyPr/>
        <a:lstStyle/>
        <a:p>
          <a:pPr algn="ctr">
            <a:lnSpc>
              <a:spcPct val="100000"/>
            </a:lnSpc>
            <a:defRPr b="1"/>
          </a:pPr>
          <a:r>
            <a:rPr lang="en-AU" dirty="0"/>
            <a:t>Common: </a:t>
          </a:r>
          <a:endParaRPr lang="en-US" dirty="0"/>
        </a:p>
      </dgm:t>
    </dgm:pt>
    <dgm:pt modelId="{29DB72BB-95D0-4BF8-8A47-B0240EE7AD43}" type="parTrans" cxnId="{08AC1123-2A75-4A05-96BF-EA436C5C6BC5}">
      <dgm:prSet/>
      <dgm:spPr/>
      <dgm:t>
        <a:bodyPr/>
        <a:lstStyle/>
        <a:p>
          <a:endParaRPr lang="en-US"/>
        </a:p>
      </dgm:t>
    </dgm:pt>
    <dgm:pt modelId="{8F4C2F39-778B-41E4-B4E1-8611D84CFD54}" type="sibTrans" cxnId="{08AC1123-2A75-4A05-96BF-EA436C5C6BC5}">
      <dgm:prSet/>
      <dgm:spPr/>
      <dgm:t>
        <a:bodyPr/>
        <a:lstStyle/>
        <a:p>
          <a:endParaRPr lang="en-US"/>
        </a:p>
      </dgm:t>
    </dgm:pt>
    <dgm:pt modelId="{24C4E142-22CB-426B-957C-6DCB850D69B0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AU" dirty="0"/>
            <a:t>Elective: </a:t>
          </a:r>
          <a:endParaRPr lang="en-US" dirty="0"/>
        </a:p>
      </dgm:t>
    </dgm:pt>
    <dgm:pt modelId="{284C493E-1CDC-4D92-B338-513FA83D41CA}" type="parTrans" cxnId="{2815C8EB-794E-4E07-BC6E-55B0CEBA7162}">
      <dgm:prSet/>
      <dgm:spPr/>
      <dgm:t>
        <a:bodyPr/>
        <a:lstStyle/>
        <a:p>
          <a:endParaRPr lang="en-US"/>
        </a:p>
      </dgm:t>
    </dgm:pt>
    <dgm:pt modelId="{C0570F20-DF5A-4CCB-B36B-9FC8E23B9BA2}" type="sibTrans" cxnId="{2815C8EB-794E-4E07-BC6E-55B0CEBA7162}">
      <dgm:prSet/>
      <dgm:spPr/>
      <dgm:t>
        <a:bodyPr/>
        <a:lstStyle/>
        <a:p>
          <a:endParaRPr lang="en-US"/>
        </a:p>
      </dgm:t>
    </dgm:pt>
    <dgm:pt modelId="{41245E8D-9785-4300-B8B4-8BF31A1FB9D1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b="1" dirty="0"/>
            <a:t>Level 3,4,5</a:t>
          </a:r>
        </a:p>
        <a:p>
          <a:pPr>
            <a:lnSpc>
              <a:spcPct val="100000"/>
            </a:lnSpc>
          </a:pPr>
          <a:r>
            <a:rPr lang="en-AU" b="1" dirty="0"/>
            <a:t>4 Electives</a:t>
          </a:r>
        </a:p>
        <a:p>
          <a:pPr>
            <a:lnSpc>
              <a:spcPct val="100000"/>
            </a:lnSpc>
          </a:pPr>
          <a:r>
            <a:rPr lang="en-AU" b="1" dirty="0"/>
            <a:t>Multiple Choices</a:t>
          </a:r>
        </a:p>
        <a:p>
          <a:pPr>
            <a:lnSpc>
              <a:spcPct val="100000"/>
            </a:lnSpc>
          </a:pPr>
          <a:r>
            <a:rPr lang="en-AU" b="1" dirty="0"/>
            <a:t>Your Choice</a:t>
          </a:r>
        </a:p>
        <a:p>
          <a:pPr>
            <a:lnSpc>
              <a:spcPct val="100000"/>
            </a:lnSpc>
          </a:pPr>
          <a:r>
            <a:rPr lang="en-AU" b="1" dirty="0"/>
            <a:t>May choose to do more</a:t>
          </a:r>
        </a:p>
      </dgm:t>
    </dgm:pt>
    <dgm:pt modelId="{3C21DFAC-64FA-4BFD-8FEF-58BEE7554739}" type="parTrans" cxnId="{E0F2A681-93C3-4DEF-BD19-E43A98C90E60}">
      <dgm:prSet/>
      <dgm:spPr/>
      <dgm:t>
        <a:bodyPr/>
        <a:lstStyle/>
        <a:p>
          <a:endParaRPr lang="en-US"/>
        </a:p>
      </dgm:t>
    </dgm:pt>
    <dgm:pt modelId="{4AA75F3E-97AF-425C-A873-1EDB7C912AF8}" type="sibTrans" cxnId="{E0F2A681-93C3-4DEF-BD19-E43A98C90E60}">
      <dgm:prSet/>
      <dgm:spPr/>
      <dgm:t>
        <a:bodyPr/>
        <a:lstStyle/>
        <a:p>
          <a:endParaRPr lang="en-US"/>
        </a:p>
      </dgm:t>
    </dgm:pt>
    <dgm:pt modelId="{1196E078-F803-40F3-AEC6-44E60654E86B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AU" dirty="0"/>
            <a:t>Unique: </a:t>
          </a:r>
          <a:endParaRPr lang="en-US" dirty="0"/>
        </a:p>
      </dgm:t>
    </dgm:pt>
    <dgm:pt modelId="{8D5DBEEE-6E9A-4C3C-B325-0E783212C697}" type="parTrans" cxnId="{35515E45-044E-41FE-B2B4-0C7CE209C997}">
      <dgm:prSet/>
      <dgm:spPr/>
      <dgm:t>
        <a:bodyPr/>
        <a:lstStyle/>
        <a:p>
          <a:endParaRPr lang="en-US"/>
        </a:p>
      </dgm:t>
    </dgm:pt>
    <dgm:pt modelId="{9C852D73-C704-4D98-B813-F1E971FB9FC3}" type="sibTrans" cxnId="{35515E45-044E-41FE-B2B4-0C7CE209C997}">
      <dgm:prSet/>
      <dgm:spPr/>
      <dgm:t>
        <a:bodyPr/>
        <a:lstStyle/>
        <a:p>
          <a:endParaRPr lang="en-US"/>
        </a:p>
      </dgm:t>
    </dgm:pt>
    <dgm:pt modelId="{7428596F-48F7-4E4B-9E81-B11CA4FA545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Level 2,3,4,5</a:t>
          </a:r>
        </a:p>
        <a:p>
          <a:pPr>
            <a:lnSpc>
              <a:spcPct val="100000"/>
            </a:lnSpc>
          </a:pPr>
          <a:r>
            <a:rPr lang="en-US" b="1" dirty="0"/>
            <a:t>5 Projects</a:t>
          </a:r>
        </a:p>
        <a:p>
          <a:pPr>
            <a:lnSpc>
              <a:spcPct val="100000"/>
            </a:lnSpc>
          </a:pPr>
          <a:r>
            <a:rPr lang="en-US" b="1" dirty="0"/>
            <a:t> Each is Mandatory</a:t>
          </a:r>
        </a:p>
        <a:p>
          <a:pPr>
            <a:lnSpc>
              <a:spcPct val="100000"/>
            </a:lnSpc>
          </a:pPr>
          <a:r>
            <a:rPr lang="en-US" b="1" dirty="0"/>
            <a:t>May be done in multiple Paths</a:t>
          </a:r>
        </a:p>
        <a:p>
          <a:pPr>
            <a:lnSpc>
              <a:spcPct val="100000"/>
            </a:lnSpc>
          </a:pPr>
          <a:r>
            <a:rPr lang="en-US" b="1" dirty="0"/>
            <a:t>May be elective in other Paths</a:t>
          </a:r>
        </a:p>
      </dgm:t>
    </dgm:pt>
    <dgm:pt modelId="{52B57C82-D36E-47CB-A4A7-D19C0D67A002}" type="parTrans" cxnId="{0BA552CD-62FF-48E9-9D69-FB00A979D800}">
      <dgm:prSet/>
      <dgm:spPr/>
      <dgm:t>
        <a:bodyPr/>
        <a:lstStyle/>
        <a:p>
          <a:endParaRPr lang="en-US"/>
        </a:p>
      </dgm:t>
    </dgm:pt>
    <dgm:pt modelId="{3C8533C6-0AF7-45A2-B383-89157361CC23}" type="sibTrans" cxnId="{0BA552CD-62FF-48E9-9D69-FB00A979D800}">
      <dgm:prSet/>
      <dgm:spPr/>
      <dgm:t>
        <a:bodyPr/>
        <a:lstStyle/>
        <a:p>
          <a:endParaRPr lang="en-US"/>
        </a:p>
      </dgm:t>
    </dgm:pt>
    <dgm:pt modelId="{2B5C5C00-78EA-4A83-A749-77631FC50FB1}">
      <dgm:prSet/>
      <dgm:spPr/>
      <dgm:t>
        <a:bodyPr/>
        <a:lstStyle/>
        <a:p>
          <a:pPr algn="ctr">
            <a:lnSpc>
              <a:spcPct val="100000"/>
            </a:lnSpc>
          </a:pPr>
          <a:r>
            <a:rPr lang="en-US" b="1" dirty="0"/>
            <a:t>Level 1,2,5</a:t>
          </a:r>
        </a:p>
        <a:p>
          <a:pPr algn="ctr">
            <a:lnSpc>
              <a:spcPct val="100000"/>
            </a:lnSpc>
          </a:pPr>
          <a:r>
            <a:rPr lang="en-US" b="1" dirty="0"/>
            <a:t>5 Common Projects</a:t>
          </a:r>
        </a:p>
        <a:p>
          <a:pPr algn="ctr">
            <a:lnSpc>
              <a:spcPct val="100000"/>
            </a:lnSpc>
          </a:pPr>
          <a:r>
            <a:rPr lang="en-US" b="1" dirty="0"/>
            <a:t>Each is Mandatory</a:t>
          </a:r>
        </a:p>
        <a:p>
          <a:pPr algn="ctr">
            <a:lnSpc>
              <a:spcPct val="100000"/>
            </a:lnSpc>
          </a:pPr>
          <a:r>
            <a:rPr lang="en-US" b="1" dirty="0"/>
            <a:t>Same in Every Path</a:t>
          </a:r>
        </a:p>
        <a:p>
          <a:pPr algn="ctr">
            <a:lnSpc>
              <a:spcPct val="100000"/>
            </a:lnSpc>
          </a:pPr>
          <a:r>
            <a:rPr lang="en-US" b="1" dirty="0"/>
            <a:t>All of level 1</a:t>
          </a:r>
        </a:p>
      </dgm:t>
    </dgm:pt>
    <dgm:pt modelId="{B83549FC-F437-4DF1-AE3E-73E55F4F62B8}" type="sibTrans" cxnId="{35078AE3-47A5-4AB2-8774-DD3D72FDA4EC}">
      <dgm:prSet/>
      <dgm:spPr/>
      <dgm:t>
        <a:bodyPr/>
        <a:lstStyle/>
        <a:p>
          <a:endParaRPr lang="en-US"/>
        </a:p>
      </dgm:t>
    </dgm:pt>
    <dgm:pt modelId="{E60D9B8B-3B47-437F-81E4-F5C474E8996A}" type="parTrans" cxnId="{35078AE3-47A5-4AB2-8774-DD3D72FDA4EC}">
      <dgm:prSet/>
      <dgm:spPr/>
      <dgm:t>
        <a:bodyPr/>
        <a:lstStyle/>
        <a:p>
          <a:endParaRPr lang="en-US"/>
        </a:p>
      </dgm:t>
    </dgm:pt>
    <dgm:pt modelId="{894F9CD9-C9D5-4CFE-8F28-EC832BF552C0}" type="pres">
      <dgm:prSet presAssocID="{E5E9B92C-7B6E-4904-8D12-B686999E91AD}" presName="root" presStyleCnt="0">
        <dgm:presLayoutVars>
          <dgm:dir/>
          <dgm:resizeHandles val="exact"/>
        </dgm:presLayoutVars>
      </dgm:prSet>
      <dgm:spPr/>
    </dgm:pt>
    <dgm:pt modelId="{8BA0D9A1-FA4B-44E8-A784-F52B359498DA}" type="pres">
      <dgm:prSet presAssocID="{3B7546DA-5829-4918-991C-82A543A8B256}" presName="compNode" presStyleCnt="0"/>
      <dgm:spPr/>
    </dgm:pt>
    <dgm:pt modelId="{D2DB37DE-BBFE-4727-A7CB-1E75B23D6C07}" type="pres">
      <dgm:prSet presAssocID="{3B7546DA-5829-4918-991C-82A543A8B25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umbs up sign"/>
        </a:ext>
      </dgm:extLst>
    </dgm:pt>
    <dgm:pt modelId="{80FE2EF2-9F60-41D0-9478-DD0855187516}" type="pres">
      <dgm:prSet presAssocID="{3B7546DA-5829-4918-991C-82A543A8B256}" presName="iconSpace" presStyleCnt="0"/>
      <dgm:spPr/>
    </dgm:pt>
    <dgm:pt modelId="{D0EA357E-E455-4C5C-BE65-E8065797B08D}" type="pres">
      <dgm:prSet presAssocID="{3B7546DA-5829-4918-991C-82A543A8B256}" presName="parTx" presStyleLbl="revTx" presStyleIdx="0" presStyleCnt="6">
        <dgm:presLayoutVars>
          <dgm:chMax val="0"/>
          <dgm:chPref val="0"/>
        </dgm:presLayoutVars>
      </dgm:prSet>
      <dgm:spPr/>
    </dgm:pt>
    <dgm:pt modelId="{8BD29712-520A-46BF-B656-55D4488E9D0F}" type="pres">
      <dgm:prSet presAssocID="{3B7546DA-5829-4918-991C-82A543A8B256}" presName="txSpace" presStyleCnt="0"/>
      <dgm:spPr/>
    </dgm:pt>
    <dgm:pt modelId="{659A2FFF-C47D-440F-91DA-5A140C47C227}" type="pres">
      <dgm:prSet presAssocID="{3B7546DA-5829-4918-991C-82A543A8B256}" presName="desTx" presStyleLbl="revTx" presStyleIdx="1" presStyleCnt="6">
        <dgm:presLayoutVars/>
      </dgm:prSet>
      <dgm:spPr/>
    </dgm:pt>
    <dgm:pt modelId="{9DA27E1E-B278-4710-9149-C44939D39C62}" type="pres">
      <dgm:prSet presAssocID="{8F4C2F39-778B-41E4-B4E1-8611D84CFD54}" presName="sibTrans" presStyleCnt="0"/>
      <dgm:spPr/>
    </dgm:pt>
    <dgm:pt modelId="{1B38CA41-4447-4642-BDA8-1A17134E38F3}" type="pres">
      <dgm:prSet presAssocID="{24C4E142-22CB-426B-957C-6DCB850D69B0}" presName="compNode" presStyleCnt="0"/>
      <dgm:spPr/>
    </dgm:pt>
    <dgm:pt modelId="{95894B9E-A466-43D0-9681-9778C6BEF5E0}" type="pres">
      <dgm:prSet presAssocID="{24C4E142-22CB-426B-957C-6DCB850D69B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ght pointing backhand index "/>
        </a:ext>
      </dgm:extLst>
    </dgm:pt>
    <dgm:pt modelId="{B3D911C5-0ACD-4710-8C92-89BF76978858}" type="pres">
      <dgm:prSet presAssocID="{24C4E142-22CB-426B-957C-6DCB850D69B0}" presName="iconSpace" presStyleCnt="0"/>
      <dgm:spPr/>
    </dgm:pt>
    <dgm:pt modelId="{04B5BB4D-5801-41FD-A12F-0AD4F8B42E6C}" type="pres">
      <dgm:prSet presAssocID="{24C4E142-22CB-426B-957C-6DCB850D69B0}" presName="parTx" presStyleLbl="revTx" presStyleIdx="2" presStyleCnt="6">
        <dgm:presLayoutVars>
          <dgm:chMax val="0"/>
          <dgm:chPref val="0"/>
        </dgm:presLayoutVars>
      </dgm:prSet>
      <dgm:spPr/>
    </dgm:pt>
    <dgm:pt modelId="{02CC788A-58A4-4963-9D5F-BBEE63CA5F92}" type="pres">
      <dgm:prSet presAssocID="{24C4E142-22CB-426B-957C-6DCB850D69B0}" presName="txSpace" presStyleCnt="0"/>
      <dgm:spPr/>
    </dgm:pt>
    <dgm:pt modelId="{3E2CD67F-88A7-4858-90FE-AF88CADA3EB3}" type="pres">
      <dgm:prSet presAssocID="{24C4E142-22CB-426B-957C-6DCB850D69B0}" presName="desTx" presStyleLbl="revTx" presStyleIdx="3" presStyleCnt="6">
        <dgm:presLayoutVars/>
      </dgm:prSet>
      <dgm:spPr/>
    </dgm:pt>
    <dgm:pt modelId="{67140ACD-672D-4138-B840-A87CBF516A39}" type="pres">
      <dgm:prSet presAssocID="{C0570F20-DF5A-4CCB-B36B-9FC8E23B9BA2}" presName="sibTrans" presStyleCnt="0"/>
      <dgm:spPr/>
    </dgm:pt>
    <dgm:pt modelId="{BF13C4E1-B365-4BA5-9A5B-3986908E4C10}" type="pres">
      <dgm:prSet presAssocID="{1196E078-F803-40F3-AEC6-44E60654E86B}" presName="compNode" presStyleCnt="0"/>
      <dgm:spPr/>
    </dgm:pt>
    <dgm:pt modelId="{C2213DE6-F209-4B06-8542-A0B8BEDF0DC4}" type="pres">
      <dgm:prSet presAssocID="{1196E078-F803-40F3-AEC6-44E60654E86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ised hand"/>
        </a:ext>
      </dgm:extLst>
    </dgm:pt>
    <dgm:pt modelId="{19756464-9B08-40BB-95BE-C3B018A34719}" type="pres">
      <dgm:prSet presAssocID="{1196E078-F803-40F3-AEC6-44E60654E86B}" presName="iconSpace" presStyleCnt="0"/>
      <dgm:spPr/>
    </dgm:pt>
    <dgm:pt modelId="{ECE6AD49-9E5D-4A58-B4BC-A9CEC959AC81}" type="pres">
      <dgm:prSet presAssocID="{1196E078-F803-40F3-AEC6-44E60654E86B}" presName="parTx" presStyleLbl="revTx" presStyleIdx="4" presStyleCnt="6">
        <dgm:presLayoutVars>
          <dgm:chMax val="0"/>
          <dgm:chPref val="0"/>
        </dgm:presLayoutVars>
      </dgm:prSet>
      <dgm:spPr/>
    </dgm:pt>
    <dgm:pt modelId="{7F076C96-D1E5-49A4-A28C-83E2C725B80D}" type="pres">
      <dgm:prSet presAssocID="{1196E078-F803-40F3-AEC6-44E60654E86B}" presName="txSpace" presStyleCnt="0"/>
      <dgm:spPr/>
    </dgm:pt>
    <dgm:pt modelId="{E94C6524-20C1-4DB8-ACA4-AEC52B627EDB}" type="pres">
      <dgm:prSet presAssocID="{1196E078-F803-40F3-AEC6-44E60654E86B}" presName="desTx" presStyleLbl="revTx" presStyleIdx="5" presStyleCnt="6">
        <dgm:presLayoutVars/>
      </dgm:prSet>
      <dgm:spPr/>
    </dgm:pt>
  </dgm:ptLst>
  <dgm:cxnLst>
    <dgm:cxn modelId="{563A5A19-339C-44DC-8D52-C2B3A9442090}" type="presOf" srcId="{E5E9B92C-7B6E-4904-8D12-B686999E91AD}" destId="{894F9CD9-C9D5-4CFE-8F28-EC832BF552C0}" srcOrd="0" destOrd="0" presId="urn:microsoft.com/office/officeart/2018/5/layout/CenteredIconLabelDescriptionList"/>
    <dgm:cxn modelId="{08AC1123-2A75-4A05-96BF-EA436C5C6BC5}" srcId="{E5E9B92C-7B6E-4904-8D12-B686999E91AD}" destId="{3B7546DA-5829-4918-991C-82A543A8B256}" srcOrd="0" destOrd="0" parTransId="{29DB72BB-95D0-4BF8-8A47-B0240EE7AD43}" sibTransId="{8F4C2F39-778B-41E4-B4E1-8611D84CFD54}"/>
    <dgm:cxn modelId="{A066A427-01B0-4A51-9D22-B3B75D8A97CD}" type="presOf" srcId="{7428596F-48F7-4E4B-9E81-B11CA4FA5458}" destId="{E94C6524-20C1-4DB8-ACA4-AEC52B627EDB}" srcOrd="0" destOrd="0" presId="urn:microsoft.com/office/officeart/2018/5/layout/CenteredIconLabelDescriptionList"/>
    <dgm:cxn modelId="{C11D193B-6055-4C8D-B79D-081995400579}" type="presOf" srcId="{24C4E142-22CB-426B-957C-6DCB850D69B0}" destId="{04B5BB4D-5801-41FD-A12F-0AD4F8B42E6C}" srcOrd="0" destOrd="0" presId="urn:microsoft.com/office/officeart/2018/5/layout/CenteredIconLabelDescriptionList"/>
    <dgm:cxn modelId="{35515E45-044E-41FE-B2B4-0C7CE209C997}" srcId="{E5E9B92C-7B6E-4904-8D12-B686999E91AD}" destId="{1196E078-F803-40F3-AEC6-44E60654E86B}" srcOrd="2" destOrd="0" parTransId="{8D5DBEEE-6E9A-4C3C-B325-0E783212C697}" sibTransId="{9C852D73-C704-4D98-B813-F1E971FB9FC3}"/>
    <dgm:cxn modelId="{8BFDD74F-A5AD-448A-9EF6-8AB42E1E9238}" type="presOf" srcId="{3B7546DA-5829-4918-991C-82A543A8B256}" destId="{D0EA357E-E455-4C5C-BE65-E8065797B08D}" srcOrd="0" destOrd="0" presId="urn:microsoft.com/office/officeart/2018/5/layout/CenteredIconLabelDescriptionList"/>
    <dgm:cxn modelId="{8DEE8859-EE84-44FB-9FE6-C2F98E7CD9BB}" type="presOf" srcId="{2B5C5C00-78EA-4A83-A749-77631FC50FB1}" destId="{659A2FFF-C47D-440F-91DA-5A140C47C227}" srcOrd="0" destOrd="0" presId="urn:microsoft.com/office/officeart/2018/5/layout/CenteredIconLabelDescriptionList"/>
    <dgm:cxn modelId="{E0F2A681-93C3-4DEF-BD19-E43A98C90E60}" srcId="{24C4E142-22CB-426B-957C-6DCB850D69B0}" destId="{41245E8D-9785-4300-B8B4-8BF31A1FB9D1}" srcOrd="0" destOrd="0" parTransId="{3C21DFAC-64FA-4BFD-8FEF-58BEE7554739}" sibTransId="{4AA75F3E-97AF-425C-A873-1EDB7C912AF8}"/>
    <dgm:cxn modelId="{AD028085-7556-4925-BF71-35660FED00E9}" type="presOf" srcId="{41245E8D-9785-4300-B8B4-8BF31A1FB9D1}" destId="{3E2CD67F-88A7-4858-90FE-AF88CADA3EB3}" srcOrd="0" destOrd="0" presId="urn:microsoft.com/office/officeart/2018/5/layout/CenteredIconLabelDescriptionList"/>
    <dgm:cxn modelId="{0BA552CD-62FF-48E9-9D69-FB00A979D800}" srcId="{1196E078-F803-40F3-AEC6-44E60654E86B}" destId="{7428596F-48F7-4E4B-9E81-B11CA4FA5458}" srcOrd="0" destOrd="0" parTransId="{52B57C82-D36E-47CB-A4A7-D19C0D67A002}" sibTransId="{3C8533C6-0AF7-45A2-B383-89157361CC23}"/>
    <dgm:cxn modelId="{35078AE3-47A5-4AB2-8774-DD3D72FDA4EC}" srcId="{3B7546DA-5829-4918-991C-82A543A8B256}" destId="{2B5C5C00-78EA-4A83-A749-77631FC50FB1}" srcOrd="0" destOrd="0" parTransId="{E60D9B8B-3B47-437F-81E4-F5C474E8996A}" sibTransId="{B83549FC-F437-4DF1-AE3E-73E55F4F62B8}"/>
    <dgm:cxn modelId="{2815C8EB-794E-4E07-BC6E-55B0CEBA7162}" srcId="{E5E9B92C-7B6E-4904-8D12-B686999E91AD}" destId="{24C4E142-22CB-426B-957C-6DCB850D69B0}" srcOrd="1" destOrd="0" parTransId="{284C493E-1CDC-4D92-B338-513FA83D41CA}" sibTransId="{C0570F20-DF5A-4CCB-B36B-9FC8E23B9BA2}"/>
    <dgm:cxn modelId="{A1D08BFE-0664-4A88-B6EF-5E676EBA4AAF}" type="presOf" srcId="{1196E078-F803-40F3-AEC6-44E60654E86B}" destId="{ECE6AD49-9E5D-4A58-B4BC-A9CEC959AC81}" srcOrd="0" destOrd="0" presId="urn:microsoft.com/office/officeart/2018/5/layout/CenteredIconLabelDescriptionList"/>
    <dgm:cxn modelId="{D5BC8F3C-20F7-4525-8AA7-4E1A648DA682}" type="presParOf" srcId="{894F9CD9-C9D5-4CFE-8F28-EC832BF552C0}" destId="{8BA0D9A1-FA4B-44E8-A784-F52B359498DA}" srcOrd="0" destOrd="0" presId="urn:microsoft.com/office/officeart/2018/5/layout/CenteredIconLabelDescriptionList"/>
    <dgm:cxn modelId="{4C322374-081D-4EE7-A7D3-4E3F485CCB14}" type="presParOf" srcId="{8BA0D9A1-FA4B-44E8-A784-F52B359498DA}" destId="{D2DB37DE-BBFE-4727-A7CB-1E75B23D6C07}" srcOrd="0" destOrd="0" presId="urn:microsoft.com/office/officeart/2018/5/layout/CenteredIconLabelDescriptionList"/>
    <dgm:cxn modelId="{D2045DCB-674D-48E9-A676-C6575C04AF0A}" type="presParOf" srcId="{8BA0D9A1-FA4B-44E8-A784-F52B359498DA}" destId="{80FE2EF2-9F60-41D0-9478-DD0855187516}" srcOrd="1" destOrd="0" presId="urn:microsoft.com/office/officeart/2018/5/layout/CenteredIconLabelDescriptionList"/>
    <dgm:cxn modelId="{F48C273A-140E-402C-9715-F798DFD42560}" type="presParOf" srcId="{8BA0D9A1-FA4B-44E8-A784-F52B359498DA}" destId="{D0EA357E-E455-4C5C-BE65-E8065797B08D}" srcOrd="2" destOrd="0" presId="urn:microsoft.com/office/officeart/2018/5/layout/CenteredIconLabelDescriptionList"/>
    <dgm:cxn modelId="{EACE1D09-CAFC-4DA4-8E9F-EEBC2F9714A3}" type="presParOf" srcId="{8BA0D9A1-FA4B-44E8-A784-F52B359498DA}" destId="{8BD29712-520A-46BF-B656-55D4488E9D0F}" srcOrd="3" destOrd="0" presId="urn:microsoft.com/office/officeart/2018/5/layout/CenteredIconLabelDescriptionList"/>
    <dgm:cxn modelId="{4845793F-FBCA-4035-AF53-01F9875D7361}" type="presParOf" srcId="{8BA0D9A1-FA4B-44E8-A784-F52B359498DA}" destId="{659A2FFF-C47D-440F-91DA-5A140C47C227}" srcOrd="4" destOrd="0" presId="urn:microsoft.com/office/officeart/2018/5/layout/CenteredIconLabelDescriptionList"/>
    <dgm:cxn modelId="{A56A5422-0AE5-46D2-8017-F22C816C6489}" type="presParOf" srcId="{894F9CD9-C9D5-4CFE-8F28-EC832BF552C0}" destId="{9DA27E1E-B278-4710-9149-C44939D39C62}" srcOrd="1" destOrd="0" presId="urn:microsoft.com/office/officeart/2018/5/layout/CenteredIconLabelDescriptionList"/>
    <dgm:cxn modelId="{DA39D3F6-16C6-4794-BF02-3414A96C27FB}" type="presParOf" srcId="{894F9CD9-C9D5-4CFE-8F28-EC832BF552C0}" destId="{1B38CA41-4447-4642-BDA8-1A17134E38F3}" srcOrd="2" destOrd="0" presId="urn:microsoft.com/office/officeart/2018/5/layout/CenteredIconLabelDescriptionList"/>
    <dgm:cxn modelId="{F6A628DD-5B45-40B0-9D9B-3F7311617DCA}" type="presParOf" srcId="{1B38CA41-4447-4642-BDA8-1A17134E38F3}" destId="{95894B9E-A466-43D0-9681-9778C6BEF5E0}" srcOrd="0" destOrd="0" presId="urn:microsoft.com/office/officeart/2018/5/layout/CenteredIconLabelDescriptionList"/>
    <dgm:cxn modelId="{2DA546BB-3381-4163-8612-09E9FFBB2CED}" type="presParOf" srcId="{1B38CA41-4447-4642-BDA8-1A17134E38F3}" destId="{B3D911C5-0ACD-4710-8C92-89BF76978858}" srcOrd="1" destOrd="0" presId="urn:microsoft.com/office/officeart/2018/5/layout/CenteredIconLabelDescriptionList"/>
    <dgm:cxn modelId="{ED530699-270C-4803-9FF6-ACD7813253A2}" type="presParOf" srcId="{1B38CA41-4447-4642-BDA8-1A17134E38F3}" destId="{04B5BB4D-5801-41FD-A12F-0AD4F8B42E6C}" srcOrd="2" destOrd="0" presId="urn:microsoft.com/office/officeart/2018/5/layout/CenteredIconLabelDescriptionList"/>
    <dgm:cxn modelId="{4B69AE69-D255-4149-BCDD-062AEAC7EDA8}" type="presParOf" srcId="{1B38CA41-4447-4642-BDA8-1A17134E38F3}" destId="{02CC788A-58A4-4963-9D5F-BBEE63CA5F92}" srcOrd="3" destOrd="0" presId="urn:microsoft.com/office/officeart/2018/5/layout/CenteredIconLabelDescriptionList"/>
    <dgm:cxn modelId="{CF055CD9-EDF7-4831-A8A9-F8C89E086577}" type="presParOf" srcId="{1B38CA41-4447-4642-BDA8-1A17134E38F3}" destId="{3E2CD67F-88A7-4858-90FE-AF88CADA3EB3}" srcOrd="4" destOrd="0" presId="urn:microsoft.com/office/officeart/2018/5/layout/CenteredIconLabelDescriptionList"/>
    <dgm:cxn modelId="{1EEBF32F-B5E5-4C5F-B524-3E9ADCB73B44}" type="presParOf" srcId="{894F9CD9-C9D5-4CFE-8F28-EC832BF552C0}" destId="{67140ACD-672D-4138-B840-A87CBF516A39}" srcOrd="3" destOrd="0" presId="urn:microsoft.com/office/officeart/2018/5/layout/CenteredIconLabelDescriptionList"/>
    <dgm:cxn modelId="{1A0D04C2-4A3F-4B23-8429-717E8BA17911}" type="presParOf" srcId="{894F9CD9-C9D5-4CFE-8F28-EC832BF552C0}" destId="{BF13C4E1-B365-4BA5-9A5B-3986908E4C10}" srcOrd="4" destOrd="0" presId="urn:microsoft.com/office/officeart/2018/5/layout/CenteredIconLabelDescriptionList"/>
    <dgm:cxn modelId="{F2449306-64AD-4B67-A4A5-0DB7107054CE}" type="presParOf" srcId="{BF13C4E1-B365-4BA5-9A5B-3986908E4C10}" destId="{C2213DE6-F209-4B06-8542-A0B8BEDF0DC4}" srcOrd="0" destOrd="0" presId="urn:microsoft.com/office/officeart/2018/5/layout/CenteredIconLabelDescriptionList"/>
    <dgm:cxn modelId="{A87A5EF7-8275-43C5-835F-112F78945015}" type="presParOf" srcId="{BF13C4E1-B365-4BA5-9A5B-3986908E4C10}" destId="{19756464-9B08-40BB-95BE-C3B018A34719}" srcOrd="1" destOrd="0" presId="urn:microsoft.com/office/officeart/2018/5/layout/CenteredIconLabelDescriptionList"/>
    <dgm:cxn modelId="{E5B7A406-915F-445D-8CAA-041C6C4BA670}" type="presParOf" srcId="{BF13C4E1-B365-4BA5-9A5B-3986908E4C10}" destId="{ECE6AD49-9E5D-4A58-B4BC-A9CEC959AC81}" srcOrd="2" destOrd="0" presId="urn:microsoft.com/office/officeart/2018/5/layout/CenteredIconLabelDescriptionList"/>
    <dgm:cxn modelId="{5AD752C1-2007-4935-A438-8586035F1ACB}" type="presParOf" srcId="{BF13C4E1-B365-4BA5-9A5B-3986908E4C10}" destId="{7F076C96-D1E5-49A4-A28C-83E2C725B80D}" srcOrd="3" destOrd="0" presId="urn:microsoft.com/office/officeart/2018/5/layout/CenteredIconLabelDescriptionList"/>
    <dgm:cxn modelId="{1B957212-E061-4B27-95C2-3D7CDD7C9519}" type="presParOf" srcId="{BF13C4E1-B365-4BA5-9A5B-3986908E4C10}" destId="{E94C6524-20C1-4DB8-ACA4-AEC52B627EDB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C0DAA37-5D63-4CDB-BD53-F76FF0487AD3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0B8B4DD-353A-45B9-88A7-51490D54522E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AU"/>
            <a:t>Level 2: </a:t>
          </a:r>
          <a:endParaRPr lang="en-US"/>
        </a:p>
      </dgm:t>
    </dgm:pt>
    <dgm:pt modelId="{494E3B25-9B4D-43FC-9411-D2610D6061EA}" type="parTrans" cxnId="{3D5AE2E1-F2BC-41FF-AD08-A57E1990E564}">
      <dgm:prSet/>
      <dgm:spPr/>
      <dgm:t>
        <a:bodyPr/>
        <a:lstStyle/>
        <a:p>
          <a:endParaRPr lang="en-US"/>
        </a:p>
      </dgm:t>
    </dgm:pt>
    <dgm:pt modelId="{31810CEA-D6A0-4F1A-971D-1949D6EF9AA5}" type="sibTrans" cxnId="{3D5AE2E1-F2BC-41FF-AD08-A57E1990E564}">
      <dgm:prSet/>
      <dgm:spPr/>
      <dgm:t>
        <a:bodyPr/>
        <a:lstStyle/>
        <a:p>
          <a:endParaRPr lang="en-US"/>
        </a:p>
      </dgm:t>
    </dgm:pt>
    <dgm:pt modelId="{32E8585B-5989-4CEA-90D9-ED53475DA879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b="1" dirty="0"/>
            <a:t>Active Listening	</a:t>
          </a:r>
          <a:endParaRPr lang="en-US" b="1" dirty="0"/>
        </a:p>
      </dgm:t>
    </dgm:pt>
    <dgm:pt modelId="{0E9BD4EC-6FA4-4959-9ABF-D918A4D47176}" type="parTrans" cxnId="{2A3AC7C4-3BF1-49F6-8D39-BCFB3C1D4E4C}">
      <dgm:prSet/>
      <dgm:spPr/>
      <dgm:t>
        <a:bodyPr/>
        <a:lstStyle/>
        <a:p>
          <a:endParaRPr lang="en-US"/>
        </a:p>
      </dgm:t>
    </dgm:pt>
    <dgm:pt modelId="{87D45354-CBAB-496B-8498-4B8270F3013D}" type="sibTrans" cxnId="{2A3AC7C4-3BF1-49F6-8D39-BCFB3C1D4E4C}">
      <dgm:prSet/>
      <dgm:spPr/>
      <dgm:t>
        <a:bodyPr/>
        <a:lstStyle/>
        <a:p>
          <a:endParaRPr lang="en-US"/>
        </a:p>
      </dgm:t>
    </dgm:pt>
    <dgm:pt modelId="{E52EAED3-2935-4904-99DF-1FAC2120CF32}">
      <dgm:prSet/>
      <dgm:spPr/>
      <dgm:t>
        <a:bodyPr/>
        <a:lstStyle/>
        <a:p>
          <a:r>
            <a:rPr lang="en-AU"/>
            <a:t>Serving as Topics master at a club meeting</a:t>
          </a:r>
          <a:endParaRPr lang="en-US"/>
        </a:p>
      </dgm:t>
    </dgm:pt>
    <dgm:pt modelId="{00C34942-328E-4FD4-A319-9CAE25E454DF}" type="parTrans" cxnId="{3F30B9B4-7600-40A3-AA5D-AA9DF85E91E7}">
      <dgm:prSet/>
      <dgm:spPr/>
      <dgm:t>
        <a:bodyPr/>
        <a:lstStyle/>
        <a:p>
          <a:endParaRPr lang="en-US"/>
        </a:p>
      </dgm:t>
    </dgm:pt>
    <dgm:pt modelId="{960EA23A-9D10-48F2-8B12-4ACA5D2E7F32}" type="sibTrans" cxnId="{3F30B9B4-7600-40A3-AA5D-AA9DF85E91E7}">
      <dgm:prSet/>
      <dgm:spPr/>
      <dgm:t>
        <a:bodyPr/>
        <a:lstStyle/>
        <a:p>
          <a:endParaRPr lang="en-US"/>
        </a:p>
      </dgm:t>
    </dgm:pt>
    <dgm:pt modelId="{7D192411-5202-435E-BB2E-F7877B1F2EF0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b="1" dirty="0"/>
            <a:t>Understanding Your Communication Style</a:t>
          </a:r>
          <a:endParaRPr lang="en-US" b="1" dirty="0"/>
        </a:p>
      </dgm:t>
    </dgm:pt>
    <dgm:pt modelId="{7587BD01-4493-4251-812E-05B7362E3275}" type="parTrans" cxnId="{35C5308B-7A15-47D5-9C70-BC41AB1CB8A7}">
      <dgm:prSet/>
      <dgm:spPr/>
      <dgm:t>
        <a:bodyPr/>
        <a:lstStyle/>
        <a:p>
          <a:endParaRPr lang="en-US"/>
        </a:p>
      </dgm:t>
    </dgm:pt>
    <dgm:pt modelId="{41F9709C-4E86-4BC6-90E1-260EC679D095}" type="sibTrans" cxnId="{35C5308B-7A15-47D5-9C70-BC41AB1CB8A7}">
      <dgm:prSet/>
      <dgm:spPr/>
      <dgm:t>
        <a:bodyPr/>
        <a:lstStyle/>
        <a:p>
          <a:endParaRPr lang="en-US"/>
        </a:p>
      </dgm:t>
    </dgm:pt>
    <dgm:pt modelId="{DD67AE51-8462-4F7B-9670-79D339682825}">
      <dgm:prSet/>
      <dgm:spPr/>
      <dgm:t>
        <a:bodyPr/>
        <a:lstStyle/>
        <a:p>
          <a:r>
            <a:rPr lang="en-AU" dirty="0"/>
            <a:t>A 5- to 7-minute speech</a:t>
          </a:r>
          <a:endParaRPr lang="en-US" dirty="0"/>
        </a:p>
      </dgm:t>
    </dgm:pt>
    <dgm:pt modelId="{180980D4-2A08-40D8-AB94-7F33D7B9A912}" type="parTrans" cxnId="{3444B81A-3601-4AE8-BD7F-E38655D83D13}">
      <dgm:prSet/>
      <dgm:spPr/>
      <dgm:t>
        <a:bodyPr/>
        <a:lstStyle/>
        <a:p>
          <a:endParaRPr lang="en-US"/>
        </a:p>
      </dgm:t>
    </dgm:pt>
    <dgm:pt modelId="{DDCB72E7-26B4-46D4-B023-CBE2C8CA258B}" type="sibTrans" cxnId="{3444B81A-3601-4AE8-BD7F-E38655D83D13}">
      <dgm:prSet/>
      <dgm:spPr/>
      <dgm:t>
        <a:bodyPr/>
        <a:lstStyle/>
        <a:p>
          <a:endParaRPr lang="en-US"/>
        </a:p>
      </dgm:t>
    </dgm:pt>
    <dgm:pt modelId="{72E7729A-CF7C-4582-90A2-5344C324387E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AU"/>
            <a:t>Level 3: </a:t>
          </a:r>
          <a:endParaRPr lang="en-US"/>
        </a:p>
      </dgm:t>
    </dgm:pt>
    <dgm:pt modelId="{A6B73086-6FCD-4B67-AD4E-B6DEA63329E2}" type="parTrans" cxnId="{E36D6458-2D45-439E-92F5-86A0CC283EAD}">
      <dgm:prSet/>
      <dgm:spPr/>
      <dgm:t>
        <a:bodyPr/>
        <a:lstStyle/>
        <a:p>
          <a:endParaRPr lang="en-US"/>
        </a:p>
      </dgm:t>
    </dgm:pt>
    <dgm:pt modelId="{07A037D1-DEC3-4959-996A-DA250DD461F7}" type="sibTrans" cxnId="{E36D6458-2D45-439E-92F5-86A0CC283EAD}">
      <dgm:prSet/>
      <dgm:spPr/>
      <dgm:t>
        <a:bodyPr/>
        <a:lstStyle/>
        <a:p>
          <a:endParaRPr lang="en-US"/>
        </a:p>
      </dgm:t>
    </dgm:pt>
    <dgm:pt modelId="{9632E6D3-7EA0-496D-9DBA-986E876B8931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b="1" dirty="0"/>
            <a:t>Understanding Emotional Intelligence</a:t>
          </a:r>
          <a:endParaRPr lang="en-US" b="1" dirty="0"/>
        </a:p>
      </dgm:t>
    </dgm:pt>
    <dgm:pt modelId="{A03B2880-DA1B-45D0-957C-56B87E274BE1}" type="parTrans" cxnId="{A85D6175-EB29-496A-9707-4E84D9305F73}">
      <dgm:prSet/>
      <dgm:spPr/>
      <dgm:t>
        <a:bodyPr/>
        <a:lstStyle/>
        <a:p>
          <a:endParaRPr lang="en-US"/>
        </a:p>
      </dgm:t>
    </dgm:pt>
    <dgm:pt modelId="{5D906318-9665-4193-9D48-EBCFD0AC10B2}" type="sibTrans" cxnId="{A85D6175-EB29-496A-9707-4E84D9305F73}">
      <dgm:prSet/>
      <dgm:spPr/>
      <dgm:t>
        <a:bodyPr/>
        <a:lstStyle/>
        <a:p>
          <a:endParaRPr lang="en-US"/>
        </a:p>
      </dgm:t>
    </dgm:pt>
    <dgm:pt modelId="{A2C6B58D-AA70-4890-A75F-9D816FB4E0AD}">
      <dgm:prSet/>
      <dgm:spPr/>
      <dgm:t>
        <a:bodyPr/>
        <a:lstStyle/>
        <a:p>
          <a:r>
            <a:rPr lang="en-AU" dirty="0">
              <a:solidFill>
                <a:srgbClr val="FF0000"/>
              </a:solidFill>
            </a:rPr>
            <a:t>A journal you maintain for a minimum of two weeks</a:t>
          </a:r>
          <a:endParaRPr lang="en-US" dirty="0">
            <a:solidFill>
              <a:srgbClr val="FF0000"/>
            </a:solidFill>
          </a:endParaRPr>
        </a:p>
      </dgm:t>
    </dgm:pt>
    <dgm:pt modelId="{6C32E2A5-A5E8-4242-9388-88D2DDA6CB21}" type="parTrans" cxnId="{7E1572D9-E5E1-4BB4-8639-D2592C9EA8F5}">
      <dgm:prSet/>
      <dgm:spPr/>
      <dgm:t>
        <a:bodyPr/>
        <a:lstStyle/>
        <a:p>
          <a:endParaRPr lang="en-US"/>
        </a:p>
      </dgm:t>
    </dgm:pt>
    <dgm:pt modelId="{90682CB6-FF5E-451B-B14E-140831B0B682}" type="sibTrans" cxnId="{7E1572D9-E5E1-4BB4-8639-D2592C9EA8F5}">
      <dgm:prSet/>
      <dgm:spPr/>
      <dgm:t>
        <a:bodyPr/>
        <a:lstStyle/>
        <a:p>
          <a:endParaRPr lang="en-US"/>
        </a:p>
      </dgm:t>
    </dgm:pt>
    <dgm:pt modelId="{6CB2F62F-CFC4-4A18-B7A8-29A9D17CAAD9}">
      <dgm:prSet/>
      <dgm:spPr/>
      <dgm:t>
        <a:bodyPr/>
        <a:lstStyle/>
        <a:p>
          <a:r>
            <a:rPr lang="en-AU" dirty="0"/>
            <a:t>A 5- to 7-minute speech</a:t>
          </a:r>
          <a:endParaRPr lang="en-US" dirty="0"/>
        </a:p>
      </dgm:t>
    </dgm:pt>
    <dgm:pt modelId="{A8AD9732-CA6D-45C1-ACA0-3A37EEEDE340}" type="parTrans" cxnId="{F9734C61-04F8-4524-86DF-2F3E0CD5B614}">
      <dgm:prSet/>
      <dgm:spPr/>
      <dgm:t>
        <a:bodyPr/>
        <a:lstStyle/>
        <a:p>
          <a:endParaRPr lang="en-US"/>
        </a:p>
      </dgm:t>
    </dgm:pt>
    <dgm:pt modelId="{55753141-0633-440A-9A73-4FB5B2A7ABF1}" type="sibTrans" cxnId="{F9734C61-04F8-4524-86DF-2F3E0CD5B614}">
      <dgm:prSet/>
      <dgm:spPr/>
      <dgm:t>
        <a:bodyPr/>
        <a:lstStyle/>
        <a:p>
          <a:endParaRPr lang="en-US"/>
        </a:p>
      </dgm:t>
    </dgm:pt>
    <dgm:pt modelId="{5CC09EA2-1B1D-4653-A294-71F387D52D8F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AU"/>
            <a:t>Level 4: 	</a:t>
          </a:r>
          <a:endParaRPr lang="en-US"/>
        </a:p>
      </dgm:t>
    </dgm:pt>
    <dgm:pt modelId="{57CFA0E7-80F4-47FD-8896-98A8C040EEDC}" type="parTrans" cxnId="{67C1CF5A-6AC2-43C2-BAD2-239B5C7CB411}">
      <dgm:prSet/>
      <dgm:spPr/>
      <dgm:t>
        <a:bodyPr/>
        <a:lstStyle/>
        <a:p>
          <a:endParaRPr lang="en-US"/>
        </a:p>
      </dgm:t>
    </dgm:pt>
    <dgm:pt modelId="{5DF8A5D7-B95B-4B6F-8C55-C22E81CBB274}" type="sibTrans" cxnId="{67C1CF5A-6AC2-43C2-BAD2-239B5C7CB411}">
      <dgm:prSet/>
      <dgm:spPr/>
      <dgm:t>
        <a:bodyPr/>
        <a:lstStyle/>
        <a:p>
          <a:endParaRPr lang="en-US"/>
        </a:p>
      </dgm:t>
    </dgm:pt>
    <dgm:pt modelId="{477B1B10-F73F-4B23-B542-AC0DCEBC8FAF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b="1" dirty="0"/>
            <a:t>Motivate Others </a:t>
          </a:r>
          <a:endParaRPr lang="en-US" b="1" dirty="0"/>
        </a:p>
      </dgm:t>
    </dgm:pt>
    <dgm:pt modelId="{65612CA8-28D4-4742-8CF2-3A0C1B612BE7}" type="parTrans" cxnId="{B6F53067-B5F6-45CB-A478-FFD3F41F7D9C}">
      <dgm:prSet/>
      <dgm:spPr/>
      <dgm:t>
        <a:bodyPr/>
        <a:lstStyle/>
        <a:p>
          <a:endParaRPr lang="en-US"/>
        </a:p>
      </dgm:t>
    </dgm:pt>
    <dgm:pt modelId="{EBCCF259-41D2-4D1B-9A34-33667DCCAAB1}" type="sibTrans" cxnId="{B6F53067-B5F6-45CB-A478-FFD3F41F7D9C}">
      <dgm:prSet/>
      <dgm:spPr/>
      <dgm:t>
        <a:bodyPr/>
        <a:lstStyle/>
        <a:p>
          <a:endParaRPr lang="en-US"/>
        </a:p>
      </dgm:t>
    </dgm:pt>
    <dgm:pt modelId="{754E1D7B-316A-4A3C-90FA-C2DD8329E0F9}">
      <dgm:prSet/>
      <dgm:spPr/>
      <dgm:t>
        <a:bodyPr/>
        <a:lstStyle/>
        <a:p>
          <a:r>
            <a:rPr lang="en-AU" dirty="0">
              <a:solidFill>
                <a:srgbClr val="FF0000"/>
              </a:solidFill>
            </a:rPr>
            <a:t>Building and motivating a team to complete a project that benefits your club</a:t>
          </a:r>
          <a:endParaRPr lang="en-US" dirty="0">
            <a:solidFill>
              <a:srgbClr val="FF0000"/>
            </a:solidFill>
          </a:endParaRPr>
        </a:p>
      </dgm:t>
    </dgm:pt>
    <dgm:pt modelId="{10B4A2F7-4A04-41DB-8FC1-04AFBF17783E}" type="parTrans" cxnId="{733940D7-7F49-413F-9F99-CB31A04BF0F3}">
      <dgm:prSet/>
      <dgm:spPr/>
      <dgm:t>
        <a:bodyPr/>
        <a:lstStyle/>
        <a:p>
          <a:endParaRPr lang="en-US"/>
        </a:p>
      </dgm:t>
    </dgm:pt>
    <dgm:pt modelId="{8EAD505A-4627-481A-923F-08EB7F525BEA}" type="sibTrans" cxnId="{733940D7-7F49-413F-9F99-CB31A04BF0F3}">
      <dgm:prSet/>
      <dgm:spPr/>
      <dgm:t>
        <a:bodyPr/>
        <a:lstStyle/>
        <a:p>
          <a:endParaRPr lang="en-US"/>
        </a:p>
      </dgm:t>
    </dgm:pt>
    <dgm:pt modelId="{A0256143-E579-4FEC-AF7E-2DFAD379CFB8}">
      <dgm:prSet/>
      <dgm:spPr/>
      <dgm:t>
        <a:bodyPr/>
        <a:lstStyle/>
        <a:p>
          <a:r>
            <a:rPr lang="en-AU"/>
            <a:t>A 5- to 7-minute speech</a:t>
          </a:r>
          <a:endParaRPr lang="en-US"/>
        </a:p>
      </dgm:t>
    </dgm:pt>
    <dgm:pt modelId="{D32F10A7-04DB-4903-8D34-15C4C47C4C57}" type="parTrans" cxnId="{CC7513D7-F063-479B-845F-C27D00C6FFA8}">
      <dgm:prSet/>
      <dgm:spPr/>
      <dgm:t>
        <a:bodyPr/>
        <a:lstStyle/>
        <a:p>
          <a:endParaRPr lang="en-US"/>
        </a:p>
      </dgm:t>
    </dgm:pt>
    <dgm:pt modelId="{EA917F64-F2C7-4507-A381-90B99B8DD0F5}" type="sibTrans" cxnId="{CC7513D7-F063-479B-845F-C27D00C6FFA8}">
      <dgm:prSet/>
      <dgm:spPr/>
      <dgm:t>
        <a:bodyPr/>
        <a:lstStyle/>
        <a:p>
          <a:endParaRPr lang="en-US"/>
        </a:p>
      </dgm:t>
    </dgm:pt>
    <dgm:pt modelId="{5A50F586-2EB6-4DE1-AA3B-7041A4CC49F9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AU"/>
            <a:t>Level 5: </a:t>
          </a:r>
          <a:endParaRPr lang="en-US"/>
        </a:p>
      </dgm:t>
    </dgm:pt>
    <dgm:pt modelId="{22E6CC45-3E64-455A-83D9-C798C894AE4C}" type="parTrans" cxnId="{A6A066D4-16E1-4B54-9078-18BBF80594A7}">
      <dgm:prSet/>
      <dgm:spPr/>
      <dgm:t>
        <a:bodyPr/>
        <a:lstStyle/>
        <a:p>
          <a:endParaRPr lang="en-US"/>
        </a:p>
      </dgm:t>
    </dgm:pt>
    <dgm:pt modelId="{F47D73BF-6002-423B-9338-99EC401F12BC}" type="sibTrans" cxnId="{A6A066D4-16E1-4B54-9078-18BBF80594A7}">
      <dgm:prSet/>
      <dgm:spPr/>
      <dgm:t>
        <a:bodyPr/>
        <a:lstStyle/>
        <a:p>
          <a:endParaRPr lang="en-US"/>
        </a:p>
      </dgm:t>
    </dgm:pt>
    <dgm:pt modelId="{1FED2088-08F7-4E42-84AC-F92EB4DEFDAF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b="1" dirty="0"/>
            <a:t>Team Building</a:t>
          </a:r>
          <a:endParaRPr lang="en-US" b="1" dirty="0"/>
        </a:p>
      </dgm:t>
    </dgm:pt>
    <dgm:pt modelId="{46671DBA-1FBC-4793-88D2-4899A8C42082}" type="parTrans" cxnId="{2F8A556F-7FE9-4B83-BAA2-19E96A505EC0}">
      <dgm:prSet/>
      <dgm:spPr/>
      <dgm:t>
        <a:bodyPr/>
        <a:lstStyle/>
        <a:p>
          <a:endParaRPr lang="en-US"/>
        </a:p>
      </dgm:t>
    </dgm:pt>
    <dgm:pt modelId="{15CCDE5D-7DD7-4C5B-BFC3-419F1AD08CEF}" type="sibTrans" cxnId="{2F8A556F-7FE9-4B83-BAA2-19E96A505EC0}">
      <dgm:prSet/>
      <dgm:spPr/>
      <dgm:t>
        <a:bodyPr/>
        <a:lstStyle/>
        <a:p>
          <a:endParaRPr lang="en-US"/>
        </a:p>
      </dgm:t>
    </dgm:pt>
    <dgm:pt modelId="{3D6794B8-7C95-4067-890A-2DFDAAB3DEAA}">
      <dgm:prSet/>
      <dgm:spPr/>
      <dgm:t>
        <a:bodyPr/>
        <a:lstStyle/>
        <a:p>
          <a:r>
            <a:rPr lang="en-AU" dirty="0">
              <a:solidFill>
                <a:srgbClr val="FF0000"/>
              </a:solidFill>
            </a:rPr>
            <a:t>Working with a small team to design and host a team-building event</a:t>
          </a:r>
          <a:endParaRPr lang="en-US" dirty="0">
            <a:solidFill>
              <a:srgbClr val="FF0000"/>
            </a:solidFill>
          </a:endParaRPr>
        </a:p>
      </dgm:t>
    </dgm:pt>
    <dgm:pt modelId="{6418BB98-BA22-4FAA-A301-BA3EB98B6C9D}" type="parTrans" cxnId="{E3CC1D1A-B9FD-49F4-82D9-1D38F85269E2}">
      <dgm:prSet/>
      <dgm:spPr/>
      <dgm:t>
        <a:bodyPr/>
        <a:lstStyle/>
        <a:p>
          <a:endParaRPr lang="en-US"/>
        </a:p>
      </dgm:t>
    </dgm:pt>
    <dgm:pt modelId="{FFC7D631-6A78-45EF-BD8C-AD792A4C127C}" type="sibTrans" cxnId="{E3CC1D1A-B9FD-49F4-82D9-1D38F85269E2}">
      <dgm:prSet/>
      <dgm:spPr/>
      <dgm:t>
        <a:bodyPr/>
        <a:lstStyle/>
        <a:p>
          <a:endParaRPr lang="en-US"/>
        </a:p>
      </dgm:t>
    </dgm:pt>
    <dgm:pt modelId="{B044D22F-3249-4879-ACD3-4A33267E8DBF}">
      <dgm:prSet/>
      <dgm:spPr/>
      <dgm:t>
        <a:bodyPr/>
        <a:lstStyle/>
        <a:p>
          <a:r>
            <a:rPr lang="en-AU" dirty="0"/>
            <a:t>A 2- to 3-minute report</a:t>
          </a:r>
          <a:endParaRPr lang="en-US" dirty="0"/>
        </a:p>
      </dgm:t>
    </dgm:pt>
    <dgm:pt modelId="{EED5B577-1F57-4ECC-B248-8D72BC289F16}" type="parTrans" cxnId="{EA501C2F-77B3-4EC3-8ACF-AFCE68F415B7}">
      <dgm:prSet/>
      <dgm:spPr/>
      <dgm:t>
        <a:bodyPr/>
        <a:lstStyle/>
        <a:p>
          <a:endParaRPr lang="en-US"/>
        </a:p>
      </dgm:t>
    </dgm:pt>
    <dgm:pt modelId="{D9370EA2-50D8-4A41-B0A3-414508DA8A6F}" type="sibTrans" cxnId="{EA501C2F-77B3-4EC3-8ACF-AFCE68F415B7}">
      <dgm:prSet/>
      <dgm:spPr/>
      <dgm:t>
        <a:bodyPr/>
        <a:lstStyle/>
        <a:p>
          <a:endParaRPr lang="en-US"/>
        </a:p>
      </dgm:t>
    </dgm:pt>
    <dgm:pt modelId="{19CA03BB-D20C-4FC7-8DF9-A85AB33B2073}">
      <dgm:prSet/>
      <dgm:spPr/>
      <dgm:t>
        <a:bodyPr/>
        <a:lstStyle/>
        <a:p>
          <a:r>
            <a:rPr lang="en-AU"/>
            <a:t>A 5- to 7-minute speech</a:t>
          </a:r>
          <a:endParaRPr lang="en-US"/>
        </a:p>
      </dgm:t>
    </dgm:pt>
    <dgm:pt modelId="{16A0D643-27EC-4A2F-8A5E-CAD529B42E36}" type="parTrans" cxnId="{E47247DE-C470-43D8-826E-988EC295D2DD}">
      <dgm:prSet/>
      <dgm:spPr/>
      <dgm:t>
        <a:bodyPr/>
        <a:lstStyle/>
        <a:p>
          <a:endParaRPr lang="en-US"/>
        </a:p>
      </dgm:t>
    </dgm:pt>
    <dgm:pt modelId="{6E2B321F-1CA1-4A6D-9519-8CC47DFB38A6}" type="sibTrans" cxnId="{E47247DE-C470-43D8-826E-988EC295D2DD}">
      <dgm:prSet/>
      <dgm:spPr/>
      <dgm:t>
        <a:bodyPr/>
        <a:lstStyle/>
        <a:p>
          <a:endParaRPr lang="en-US"/>
        </a:p>
      </dgm:t>
    </dgm:pt>
    <dgm:pt modelId="{1E31D90C-877A-49D8-A8F7-AA54FA66982A}" type="pres">
      <dgm:prSet presAssocID="{BC0DAA37-5D63-4CDB-BD53-F76FF0487AD3}" presName="root" presStyleCnt="0">
        <dgm:presLayoutVars>
          <dgm:dir/>
          <dgm:resizeHandles val="exact"/>
        </dgm:presLayoutVars>
      </dgm:prSet>
      <dgm:spPr/>
    </dgm:pt>
    <dgm:pt modelId="{D78EFF6E-8D08-4D97-AA9E-BF765B89CE07}" type="pres">
      <dgm:prSet presAssocID="{A0B8B4DD-353A-45B9-88A7-51490D54522E}" presName="compNode" presStyleCnt="0"/>
      <dgm:spPr/>
    </dgm:pt>
    <dgm:pt modelId="{60569310-5728-47E0-B156-EE04F156AEAF}" type="pres">
      <dgm:prSet presAssocID="{A0B8B4DD-353A-45B9-88A7-51490D54522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"/>
        </a:ext>
      </dgm:extLst>
    </dgm:pt>
    <dgm:pt modelId="{C539BBF4-8439-4842-B447-AEF6776DA288}" type="pres">
      <dgm:prSet presAssocID="{A0B8B4DD-353A-45B9-88A7-51490D54522E}" presName="iconSpace" presStyleCnt="0"/>
      <dgm:spPr/>
    </dgm:pt>
    <dgm:pt modelId="{00E0E6B6-474C-4EAB-9065-F5132474E850}" type="pres">
      <dgm:prSet presAssocID="{A0B8B4DD-353A-45B9-88A7-51490D54522E}" presName="parTx" presStyleLbl="revTx" presStyleIdx="0" presStyleCnt="8">
        <dgm:presLayoutVars>
          <dgm:chMax val="0"/>
          <dgm:chPref val="0"/>
        </dgm:presLayoutVars>
      </dgm:prSet>
      <dgm:spPr/>
    </dgm:pt>
    <dgm:pt modelId="{3E37B375-DDDA-49BC-92D4-812625C0DE8B}" type="pres">
      <dgm:prSet presAssocID="{A0B8B4DD-353A-45B9-88A7-51490D54522E}" presName="txSpace" presStyleCnt="0"/>
      <dgm:spPr/>
    </dgm:pt>
    <dgm:pt modelId="{7167157D-E80C-4B5E-8416-A3C7B25C714A}" type="pres">
      <dgm:prSet presAssocID="{A0B8B4DD-353A-45B9-88A7-51490D54522E}" presName="desTx" presStyleLbl="revTx" presStyleIdx="1" presStyleCnt="8" custLinFactNeighborX="-349" custLinFactNeighborY="-503">
        <dgm:presLayoutVars/>
      </dgm:prSet>
      <dgm:spPr/>
    </dgm:pt>
    <dgm:pt modelId="{5F03ABCF-2A5C-4289-B2D9-578CD9459819}" type="pres">
      <dgm:prSet presAssocID="{31810CEA-D6A0-4F1A-971D-1949D6EF9AA5}" presName="sibTrans" presStyleCnt="0"/>
      <dgm:spPr/>
    </dgm:pt>
    <dgm:pt modelId="{3DD4C760-7ACB-4D74-BE36-6AD4199602F7}" type="pres">
      <dgm:prSet presAssocID="{72E7729A-CF7C-4582-90A2-5344C324387E}" presName="compNode" presStyleCnt="0"/>
      <dgm:spPr/>
    </dgm:pt>
    <dgm:pt modelId="{20FA9003-A0CC-4DB6-A307-63739B5F58E0}" type="pres">
      <dgm:prSet presAssocID="{72E7729A-CF7C-4582-90A2-5344C324387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 love face with no fill"/>
        </a:ext>
      </dgm:extLst>
    </dgm:pt>
    <dgm:pt modelId="{AC0D7AB5-8126-4D79-8425-D4B023581CD4}" type="pres">
      <dgm:prSet presAssocID="{72E7729A-CF7C-4582-90A2-5344C324387E}" presName="iconSpace" presStyleCnt="0"/>
      <dgm:spPr/>
    </dgm:pt>
    <dgm:pt modelId="{43448B62-145D-465E-85D5-3F1CA7E5E286}" type="pres">
      <dgm:prSet presAssocID="{72E7729A-CF7C-4582-90A2-5344C324387E}" presName="parTx" presStyleLbl="revTx" presStyleIdx="2" presStyleCnt="8">
        <dgm:presLayoutVars>
          <dgm:chMax val="0"/>
          <dgm:chPref val="0"/>
        </dgm:presLayoutVars>
      </dgm:prSet>
      <dgm:spPr/>
    </dgm:pt>
    <dgm:pt modelId="{ECEB8691-E5AC-4F3C-AE62-6EACFA3734BC}" type="pres">
      <dgm:prSet presAssocID="{72E7729A-CF7C-4582-90A2-5344C324387E}" presName="txSpace" presStyleCnt="0"/>
      <dgm:spPr/>
    </dgm:pt>
    <dgm:pt modelId="{0185DA7B-2580-4FAD-9749-E54E23E114FD}" type="pres">
      <dgm:prSet presAssocID="{72E7729A-CF7C-4582-90A2-5344C324387E}" presName="desTx" presStyleLbl="revTx" presStyleIdx="3" presStyleCnt="8">
        <dgm:presLayoutVars/>
      </dgm:prSet>
      <dgm:spPr/>
    </dgm:pt>
    <dgm:pt modelId="{5168DB3B-260C-466E-8527-4D66638F2EE3}" type="pres">
      <dgm:prSet presAssocID="{07A037D1-DEC3-4959-996A-DA250DD461F7}" presName="sibTrans" presStyleCnt="0"/>
      <dgm:spPr/>
    </dgm:pt>
    <dgm:pt modelId="{9E315651-356B-4F8D-8386-220CF3D30A84}" type="pres">
      <dgm:prSet presAssocID="{5CC09EA2-1B1D-4653-A294-71F387D52D8F}" presName="compNode" presStyleCnt="0"/>
      <dgm:spPr/>
    </dgm:pt>
    <dgm:pt modelId="{60107EBF-BE1B-4E67-90F1-FADD01101641}" type="pres">
      <dgm:prSet presAssocID="{5CC09EA2-1B1D-4653-A294-71F387D52D8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ers"/>
        </a:ext>
      </dgm:extLst>
    </dgm:pt>
    <dgm:pt modelId="{01F07B3F-AED6-4FF1-9BC5-9112DEA2711E}" type="pres">
      <dgm:prSet presAssocID="{5CC09EA2-1B1D-4653-A294-71F387D52D8F}" presName="iconSpace" presStyleCnt="0"/>
      <dgm:spPr/>
    </dgm:pt>
    <dgm:pt modelId="{E84AA664-6A67-4F39-B4D7-845840E752D8}" type="pres">
      <dgm:prSet presAssocID="{5CC09EA2-1B1D-4653-A294-71F387D52D8F}" presName="parTx" presStyleLbl="revTx" presStyleIdx="4" presStyleCnt="8">
        <dgm:presLayoutVars>
          <dgm:chMax val="0"/>
          <dgm:chPref val="0"/>
        </dgm:presLayoutVars>
      </dgm:prSet>
      <dgm:spPr/>
    </dgm:pt>
    <dgm:pt modelId="{6C8489A7-09AD-46A4-B758-A8B7E82AB9EA}" type="pres">
      <dgm:prSet presAssocID="{5CC09EA2-1B1D-4653-A294-71F387D52D8F}" presName="txSpace" presStyleCnt="0"/>
      <dgm:spPr/>
    </dgm:pt>
    <dgm:pt modelId="{341ED4ED-9A7B-42CE-94F0-6E750470EFDD}" type="pres">
      <dgm:prSet presAssocID="{5CC09EA2-1B1D-4653-A294-71F387D52D8F}" presName="desTx" presStyleLbl="revTx" presStyleIdx="5" presStyleCnt="8">
        <dgm:presLayoutVars/>
      </dgm:prSet>
      <dgm:spPr/>
    </dgm:pt>
    <dgm:pt modelId="{68905AEC-4769-404D-902D-C9E89DDF4CC8}" type="pres">
      <dgm:prSet presAssocID="{5DF8A5D7-B95B-4B6F-8C55-C22E81CBB274}" presName="sibTrans" presStyleCnt="0"/>
      <dgm:spPr/>
    </dgm:pt>
    <dgm:pt modelId="{50A48B1D-10F6-45C0-BCD9-2B87918C55CD}" type="pres">
      <dgm:prSet presAssocID="{5A50F586-2EB6-4DE1-AA3B-7041A4CC49F9}" presName="compNode" presStyleCnt="0"/>
      <dgm:spPr/>
    </dgm:pt>
    <dgm:pt modelId="{F28AA141-2DF1-4A66-80BE-8F2B6C2B3961}" type="pres">
      <dgm:prSet presAssocID="{5A50F586-2EB6-4DE1-AA3B-7041A4CC49F9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of people"/>
        </a:ext>
      </dgm:extLst>
    </dgm:pt>
    <dgm:pt modelId="{0E0D101F-E004-44BA-B22D-3FD5372A4A8F}" type="pres">
      <dgm:prSet presAssocID="{5A50F586-2EB6-4DE1-AA3B-7041A4CC49F9}" presName="iconSpace" presStyleCnt="0"/>
      <dgm:spPr/>
    </dgm:pt>
    <dgm:pt modelId="{A9B3D1EB-B609-4581-B651-AB10D7B4ED6B}" type="pres">
      <dgm:prSet presAssocID="{5A50F586-2EB6-4DE1-AA3B-7041A4CC49F9}" presName="parTx" presStyleLbl="revTx" presStyleIdx="6" presStyleCnt="8">
        <dgm:presLayoutVars>
          <dgm:chMax val="0"/>
          <dgm:chPref val="0"/>
        </dgm:presLayoutVars>
      </dgm:prSet>
      <dgm:spPr/>
    </dgm:pt>
    <dgm:pt modelId="{14A48577-4274-4E46-BF3F-51F75974EB38}" type="pres">
      <dgm:prSet presAssocID="{5A50F586-2EB6-4DE1-AA3B-7041A4CC49F9}" presName="txSpace" presStyleCnt="0"/>
      <dgm:spPr/>
    </dgm:pt>
    <dgm:pt modelId="{099E3E56-2546-4AE8-AB99-D4B02E7F1634}" type="pres">
      <dgm:prSet presAssocID="{5A50F586-2EB6-4DE1-AA3B-7041A4CC49F9}" presName="desTx" presStyleLbl="revTx" presStyleIdx="7" presStyleCnt="8">
        <dgm:presLayoutVars/>
      </dgm:prSet>
      <dgm:spPr/>
    </dgm:pt>
  </dgm:ptLst>
  <dgm:cxnLst>
    <dgm:cxn modelId="{0B2A8901-CC1D-44E0-B3CF-A997E77742D2}" type="presOf" srcId="{7D192411-5202-435E-BB2E-F7877B1F2EF0}" destId="{7167157D-E80C-4B5E-8416-A3C7B25C714A}" srcOrd="0" destOrd="2" presId="urn:microsoft.com/office/officeart/2018/5/layout/CenteredIconLabelDescriptionList"/>
    <dgm:cxn modelId="{4E99D10D-0A19-4FEB-A8B0-D8C8241BB501}" type="presOf" srcId="{5A50F586-2EB6-4DE1-AA3B-7041A4CC49F9}" destId="{A9B3D1EB-B609-4581-B651-AB10D7B4ED6B}" srcOrd="0" destOrd="0" presId="urn:microsoft.com/office/officeart/2018/5/layout/CenteredIconLabelDescriptionList"/>
    <dgm:cxn modelId="{E3CC1D1A-B9FD-49F4-82D9-1D38F85269E2}" srcId="{1FED2088-08F7-4E42-84AC-F92EB4DEFDAF}" destId="{3D6794B8-7C95-4067-890A-2DFDAAB3DEAA}" srcOrd="0" destOrd="0" parTransId="{6418BB98-BA22-4FAA-A301-BA3EB98B6C9D}" sibTransId="{FFC7D631-6A78-45EF-BD8C-AD792A4C127C}"/>
    <dgm:cxn modelId="{3444B81A-3601-4AE8-BD7F-E38655D83D13}" srcId="{7D192411-5202-435E-BB2E-F7877B1F2EF0}" destId="{DD67AE51-8462-4F7B-9670-79D339682825}" srcOrd="0" destOrd="0" parTransId="{180980D4-2A08-40D8-AB94-7F33D7B9A912}" sibTransId="{DDCB72E7-26B4-46D4-B023-CBE2C8CA258B}"/>
    <dgm:cxn modelId="{152F541B-6777-4FB1-9AC2-AD8312B8FD78}" type="presOf" srcId="{A2C6B58D-AA70-4890-A75F-9D816FB4E0AD}" destId="{0185DA7B-2580-4FAD-9749-E54E23E114FD}" srcOrd="0" destOrd="1" presId="urn:microsoft.com/office/officeart/2018/5/layout/CenteredIconLabelDescriptionList"/>
    <dgm:cxn modelId="{EA501C2F-77B3-4EC3-8ACF-AFCE68F415B7}" srcId="{1FED2088-08F7-4E42-84AC-F92EB4DEFDAF}" destId="{B044D22F-3249-4879-ACD3-4A33267E8DBF}" srcOrd="1" destOrd="0" parTransId="{EED5B577-1F57-4ECC-B248-8D72BC289F16}" sibTransId="{D9370EA2-50D8-4A41-B0A3-414508DA8A6F}"/>
    <dgm:cxn modelId="{8B91932F-7358-477C-B946-264CC84B9465}" type="presOf" srcId="{9632E6D3-7EA0-496D-9DBA-986E876B8931}" destId="{0185DA7B-2580-4FAD-9749-E54E23E114FD}" srcOrd="0" destOrd="0" presId="urn:microsoft.com/office/officeart/2018/5/layout/CenteredIconLabelDescriptionList"/>
    <dgm:cxn modelId="{61BDDD33-E76D-4B67-9221-439C5638EA62}" type="presOf" srcId="{3D6794B8-7C95-4067-890A-2DFDAAB3DEAA}" destId="{099E3E56-2546-4AE8-AB99-D4B02E7F1634}" srcOrd="0" destOrd="1" presId="urn:microsoft.com/office/officeart/2018/5/layout/CenteredIconLabelDescriptionList"/>
    <dgm:cxn modelId="{C14E7034-3DF4-4D31-A646-5EB52CBD492C}" type="presOf" srcId="{754E1D7B-316A-4A3C-90FA-C2DD8329E0F9}" destId="{341ED4ED-9A7B-42CE-94F0-6E750470EFDD}" srcOrd="0" destOrd="1" presId="urn:microsoft.com/office/officeart/2018/5/layout/CenteredIconLabelDescriptionList"/>
    <dgm:cxn modelId="{E802BE35-A6A6-4103-911F-1A2F4579CC3A}" type="presOf" srcId="{A0B8B4DD-353A-45B9-88A7-51490D54522E}" destId="{00E0E6B6-474C-4EAB-9065-F5132474E850}" srcOrd="0" destOrd="0" presId="urn:microsoft.com/office/officeart/2018/5/layout/CenteredIconLabelDescriptionList"/>
    <dgm:cxn modelId="{077DB65D-4AEA-4F18-A41C-E0560B81C005}" type="presOf" srcId="{DD67AE51-8462-4F7B-9670-79D339682825}" destId="{7167157D-E80C-4B5E-8416-A3C7B25C714A}" srcOrd="0" destOrd="3" presId="urn:microsoft.com/office/officeart/2018/5/layout/CenteredIconLabelDescriptionList"/>
    <dgm:cxn modelId="{F9734C61-04F8-4524-86DF-2F3E0CD5B614}" srcId="{9632E6D3-7EA0-496D-9DBA-986E876B8931}" destId="{6CB2F62F-CFC4-4A18-B7A8-29A9D17CAAD9}" srcOrd="1" destOrd="0" parTransId="{A8AD9732-CA6D-45C1-ACA0-3A37EEEDE340}" sibTransId="{55753141-0633-440A-9A73-4FB5B2A7ABF1}"/>
    <dgm:cxn modelId="{C10C2B45-38FD-45D3-9F2E-4009E64F4A4D}" type="presOf" srcId="{5CC09EA2-1B1D-4653-A294-71F387D52D8F}" destId="{E84AA664-6A67-4F39-B4D7-845840E752D8}" srcOrd="0" destOrd="0" presId="urn:microsoft.com/office/officeart/2018/5/layout/CenteredIconLabelDescriptionList"/>
    <dgm:cxn modelId="{0D585365-E75C-4BBA-A1DB-ADF954312641}" type="presOf" srcId="{6CB2F62F-CFC4-4A18-B7A8-29A9D17CAAD9}" destId="{0185DA7B-2580-4FAD-9749-E54E23E114FD}" srcOrd="0" destOrd="2" presId="urn:microsoft.com/office/officeart/2018/5/layout/CenteredIconLabelDescriptionList"/>
    <dgm:cxn modelId="{B6F53067-B5F6-45CB-A478-FFD3F41F7D9C}" srcId="{5CC09EA2-1B1D-4653-A294-71F387D52D8F}" destId="{477B1B10-F73F-4B23-B542-AC0DCEBC8FAF}" srcOrd="0" destOrd="0" parTransId="{65612CA8-28D4-4742-8CF2-3A0C1B612BE7}" sibTransId="{EBCCF259-41D2-4D1B-9A34-33667DCCAAB1}"/>
    <dgm:cxn modelId="{2F8A556F-7FE9-4B83-BAA2-19E96A505EC0}" srcId="{5A50F586-2EB6-4DE1-AA3B-7041A4CC49F9}" destId="{1FED2088-08F7-4E42-84AC-F92EB4DEFDAF}" srcOrd="0" destOrd="0" parTransId="{46671DBA-1FBC-4793-88D2-4899A8C42082}" sibTransId="{15CCDE5D-7DD7-4C5B-BFC3-419F1AD08CEF}"/>
    <dgm:cxn modelId="{04521C50-C49E-472E-B278-074B11190DED}" type="presOf" srcId="{E52EAED3-2935-4904-99DF-1FAC2120CF32}" destId="{7167157D-E80C-4B5E-8416-A3C7B25C714A}" srcOrd="0" destOrd="1" presId="urn:microsoft.com/office/officeart/2018/5/layout/CenteredIconLabelDescriptionList"/>
    <dgm:cxn modelId="{A85D6175-EB29-496A-9707-4E84D9305F73}" srcId="{72E7729A-CF7C-4582-90A2-5344C324387E}" destId="{9632E6D3-7EA0-496D-9DBA-986E876B8931}" srcOrd="0" destOrd="0" parTransId="{A03B2880-DA1B-45D0-957C-56B87E274BE1}" sibTransId="{5D906318-9665-4193-9D48-EBCFD0AC10B2}"/>
    <dgm:cxn modelId="{E36D6458-2D45-439E-92F5-86A0CC283EAD}" srcId="{BC0DAA37-5D63-4CDB-BD53-F76FF0487AD3}" destId="{72E7729A-CF7C-4582-90A2-5344C324387E}" srcOrd="1" destOrd="0" parTransId="{A6B73086-6FCD-4B67-AD4E-B6DEA63329E2}" sibTransId="{07A037D1-DEC3-4959-996A-DA250DD461F7}"/>
    <dgm:cxn modelId="{67C1CF5A-6AC2-43C2-BAD2-239B5C7CB411}" srcId="{BC0DAA37-5D63-4CDB-BD53-F76FF0487AD3}" destId="{5CC09EA2-1B1D-4653-A294-71F387D52D8F}" srcOrd="2" destOrd="0" parTransId="{57CFA0E7-80F4-47FD-8896-98A8C040EEDC}" sibTransId="{5DF8A5D7-B95B-4B6F-8C55-C22E81CBB274}"/>
    <dgm:cxn modelId="{35C5308B-7A15-47D5-9C70-BC41AB1CB8A7}" srcId="{A0B8B4DD-353A-45B9-88A7-51490D54522E}" destId="{7D192411-5202-435E-BB2E-F7877B1F2EF0}" srcOrd="1" destOrd="0" parTransId="{7587BD01-4493-4251-812E-05B7362E3275}" sibTransId="{41F9709C-4E86-4BC6-90E1-260EC679D095}"/>
    <dgm:cxn modelId="{0B8EC4A8-785E-45A7-AE08-C1F98B500A41}" type="presOf" srcId="{19CA03BB-D20C-4FC7-8DF9-A85AB33B2073}" destId="{099E3E56-2546-4AE8-AB99-D4B02E7F1634}" srcOrd="0" destOrd="3" presId="urn:microsoft.com/office/officeart/2018/5/layout/CenteredIconLabelDescriptionList"/>
    <dgm:cxn modelId="{2F6737B4-A237-4F0F-B314-AC1CA6E12D88}" type="presOf" srcId="{32E8585B-5989-4CEA-90D9-ED53475DA879}" destId="{7167157D-E80C-4B5E-8416-A3C7B25C714A}" srcOrd="0" destOrd="0" presId="urn:microsoft.com/office/officeart/2018/5/layout/CenteredIconLabelDescriptionList"/>
    <dgm:cxn modelId="{3F30B9B4-7600-40A3-AA5D-AA9DF85E91E7}" srcId="{32E8585B-5989-4CEA-90D9-ED53475DA879}" destId="{E52EAED3-2935-4904-99DF-1FAC2120CF32}" srcOrd="0" destOrd="0" parTransId="{00C34942-328E-4FD4-A319-9CAE25E454DF}" sibTransId="{960EA23A-9D10-48F2-8B12-4ACA5D2E7F32}"/>
    <dgm:cxn modelId="{2A3AC7C4-3BF1-49F6-8D39-BCFB3C1D4E4C}" srcId="{A0B8B4DD-353A-45B9-88A7-51490D54522E}" destId="{32E8585B-5989-4CEA-90D9-ED53475DA879}" srcOrd="0" destOrd="0" parTransId="{0E9BD4EC-6FA4-4959-9ABF-D918A4D47176}" sibTransId="{87D45354-CBAB-496B-8498-4B8270F3013D}"/>
    <dgm:cxn modelId="{A6A066D4-16E1-4B54-9078-18BBF80594A7}" srcId="{BC0DAA37-5D63-4CDB-BD53-F76FF0487AD3}" destId="{5A50F586-2EB6-4DE1-AA3B-7041A4CC49F9}" srcOrd="3" destOrd="0" parTransId="{22E6CC45-3E64-455A-83D9-C798C894AE4C}" sibTransId="{F47D73BF-6002-423B-9338-99EC401F12BC}"/>
    <dgm:cxn modelId="{CC7513D7-F063-479B-845F-C27D00C6FFA8}" srcId="{477B1B10-F73F-4B23-B542-AC0DCEBC8FAF}" destId="{A0256143-E579-4FEC-AF7E-2DFAD379CFB8}" srcOrd="1" destOrd="0" parTransId="{D32F10A7-04DB-4903-8D34-15C4C47C4C57}" sibTransId="{EA917F64-F2C7-4507-A381-90B99B8DD0F5}"/>
    <dgm:cxn modelId="{733940D7-7F49-413F-9F99-CB31A04BF0F3}" srcId="{477B1B10-F73F-4B23-B542-AC0DCEBC8FAF}" destId="{754E1D7B-316A-4A3C-90FA-C2DD8329E0F9}" srcOrd="0" destOrd="0" parTransId="{10B4A2F7-4A04-41DB-8FC1-04AFBF17783E}" sibTransId="{8EAD505A-4627-481A-923F-08EB7F525BEA}"/>
    <dgm:cxn modelId="{7D33C9D8-4512-4F11-8497-8DF256D57814}" type="presOf" srcId="{72E7729A-CF7C-4582-90A2-5344C324387E}" destId="{43448B62-145D-465E-85D5-3F1CA7E5E286}" srcOrd="0" destOrd="0" presId="urn:microsoft.com/office/officeart/2018/5/layout/CenteredIconLabelDescriptionList"/>
    <dgm:cxn modelId="{7E1572D9-E5E1-4BB4-8639-D2592C9EA8F5}" srcId="{9632E6D3-7EA0-496D-9DBA-986E876B8931}" destId="{A2C6B58D-AA70-4890-A75F-9D816FB4E0AD}" srcOrd="0" destOrd="0" parTransId="{6C32E2A5-A5E8-4242-9388-88D2DDA6CB21}" sibTransId="{90682CB6-FF5E-451B-B14E-140831B0B682}"/>
    <dgm:cxn modelId="{44E937DC-38C1-410A-96AC-5B4F85C9D96F}" type="presOf" srcId="{B044D22F-3249-4879-ACD3-4A33267E8DBF}" destId="{099E3E56-2546-4AE8-AB99-D4B02E7F1634}" srcOrd="0" destOrd="2" presId="urn:microsoft.com/office/officeart/2018/5/layout/CenteredIconLabelDescriptionList"/>
    <dgm:cxn modelId="{9578B2DD-34BD-47F3-B832-3D987E60A90C}" type="presOf" srcId="{BC0DAA37-5D63-4CDB-BD53-F76FF0487AD3}" destId="{1E31D90C-877A-49D8-A8F7-AA54FA66982A}" srcOrd="0" destOrd="0" presId="urn:microsoft.com/office/officeart/2018/5/layout/CenteredIconLabelDescriptionList"/>
    <dgm:cxn modelId="{E47247DE-C470-43D8-826E-988EC295D2DD}" srcId="{1FED2088-08F7-4E42-84AC-F92EB4DEFDAF}" destId="{19CA03BB-D20C-4FC7-8DF9-A85AB33B2073}" srcOrd="2" destOrd="0" parTransId="{16A0D643-27EC-4A2F-8A5E-CAD529B42E36}" sibTransId="{6E2B321F-1CA1-4A6D-9519-8CC47DFB38A6}"/>
    <dgm:cxn modelId="{317374DE-BA16-41F1-A6A4-80555509E4FA}" type="presOf" srcId="{A0256143-E579-4FEC-AF7E-2DFAD379CFB8}" destId="{341ED4ED-9A7B-42CE-94F0-6E750470EFDD}" srcOrd="0" destOrd="2" presId="urn:microsoft.com/office/officeart/2018/5/layout/CenteredIconLabelDescriptionList"/>
    <dgm:cxn modelId="{3D5AE2E1-F2BC-41FF-AD08-A57E1990E564}" srcId="{BC0DAA37-5D63-4CDB-BD53-F76FF0487AD3}" destId="{A0B8B4DD-353A-45B9-88A7-51490D54522E}" srcOrd="0" destOrd="0" parTransId="{494E3B25-9B4D-43FC-9411-D2610D6061EA}" sibTransId="{31810CEA-D6A0-4F1A-971D-1949D6EF9AA5}"/>
    <dgm:cxn modelId="{561CC6E2-2134-42E3-BA32-959782BD0E7C}" type="presOf" srcId="{477B1B10-F73F-4B23-B542-AC0DCEBC8FAF}" destId="{341ED4ED-9A7B-42CE-94F0-6E750470EFDD}" srcOrd="0" destOrd="0" presId="urn:microsoft.com/office/officeart/2018/5/layout/CenteredIconLabelDescriptionList"/>
    <dgm:cxn modelId="{F55405ED-0553-4824-8FB2-F0E6095F126B}" type="presOf" srcId="{1FED2088-08F7-4E42-84AC-F92EB4DEFDAF}" destId="{099E3E56-2546-4AE8-AB99-D4B02E7F1634}" srcOrd="0" destOrd="0" presId="urn:microsoft.com/office/officeart/2018/5/layout/CenteredIconLabelDescriptionList"/>
    <dgm:cxn modelId="{138558BB-3C93-4458-BD21-238F205295BC}" type="presParOf" srcId="{1E31D90C-877A-49D8-A8F7-AA54FA66982A}" destId="{D78EFF6E-8D08-4D97-AA9E-BF765B89CE07}" srcOrd="0" destOrd="0" presId="urn:microsoft.com/office/officeart/2018/5/layout/CenteredIconLabelDescriptionList"/>
    <dgm:cxn modelId="{4882FA2F-088C-4C62-9A9D-B22FC0BF22A2}" type="presParOf" srcId="{D78EFF6E-8D08-4D97-AA9E-BF765B89CE07}" destId="{60569310-5728-47E0-B156-EE04F156AEAF}" srcOrd="0" destOrd="0" presId="urn:microsoft.com/office/officeart/2018/5/layout/CenteredIconLabelDescriptionList"/>
    <dgm:cxn modelId="{E022A4C8-68F7-4BE3-A180-A6DE5B3E7B5C}" type="presParOf" srcId="{D78EFF6E-8D08-4D97-AA9E-BF765B89CE07}" destId="{C539BBF4-8439-4842-B447-AEF6776DA288}" srcOrd="1" destOrd="0" presId="urn:microsoft.com/office/officeart/2018/5/layout/CenteredIconLabelDescriptionList"/>
    <dgm:cxn modelId="{A5ED67AB-8ED5-42C3-8366-C690BFF80186}" type="presParOf" srcId="{D78EFF6E-8D08-4D97-AA9E-BF765B89CE07}" destId="{00E0E6B6-474C-4EAB-9065-F5132474E850}" srcOrd="2" destOrd="0" presId="urn:microsoft.com/office/officeart/2018/5/layout/CenteredIconLabelDescriptionList"/>
    <dgm:cxn modelId="{0542AE0B-7960-41B4-B56C-AA04206CBE60}" type="presParOf" srcId="{D78EFF6E-8D08-4D97-AA9E-BF765B89CE07}" destId="{3E37B375-DDDA-49BC-92D4-812625C0DE8B}" srcOrd="3" destOrd="0" presId="urn:microsoft.com/office/officeart/2018/5/layout/CenteredIconLabelDescriptionList"/>
    <dgm:cxn modelId="{581B0F10-E18D-4816-8220-A738F87E3BEF}" type="presParOf" srcId="{D78EFF6E-8D08-4D97-AA9E-BF765B89CE07}" destId="{7167157D-E80C-4B5E-8416-A3C7B25C714A}" srcOrd="4" destOrd="0" presId="urn:microsoft.com/office/officeart/2018/5/layout/CenteredIconLabelDescriptionList"/>
    <dgm:cxn modelId="{58A88638-8353-4F28-80A3-6F7BF14CD131}" type="presParOf" srcId="{1E31D90C-877A-49D8-A8F7-AA54FA66982A}" destId="{5F03ABCF-2A5C-4289-B2D9-578CD9459819}" srcOrd="1" destOrd="0" presId="urn:microsoft.com/office/officeart/2018/5/layout/CenteredIconLabelDescriptionList"/>
    <dgm:cxn modelId="{C8F84F4E-8C77-4B03-A945-DB2303F17D27}" type="presParOf" srcId="{1E31D90C-877A-49D8-A8F7-AA54FA66982A}" destId="{3DD4C760-7ACB-4D74-BE36-6AD4199602F7}" srcOrd="2" destOrd="0" presId="urn:microsoft.com/office/officeart/2018/5/layout/CenteredIconLabelDescriptionList"/>
    <dgm:cxn modelId="{6135BE52-0313-4B15-A0EE-4C14FA82BC8F}" type="presParOf" srcId="{3DD4C760-7ACB-4D74-BE36-6AD4199602F7}" destId="{20FA9003-A0CC-4DB6-A307-63739B5F58E0}" srcOrd="0" destOrd="0" presId="urn:microsoft.com/office/officeart/2018/5/layout/CenteredIconLabelDescriptionList"/>
    <dgm:cxn modelId="{A3240A01-4B08-4747-AB94-A307B3D0D047}" type="presParOf" srcId="{3DD4C760-7ACB-4D74-BE36-6AD4199602F7}" destId="{AC0D7AB5-8126-4D79-8425-D4B023581CD4}" srcOrd="1" destOrd="0" presId="urn:microsoft.com/office/officeart/2018/5/layout/CenteredIconLabelDescriptionList"/>
    <dgm:cxn modelId="{FB3CA503-3D87-4A9A-9B0D-72601CBE82B9}" type="presParOf" srcId="{3DD4C760-7ACB-4D74-BE36-6AD4199602F7}" destId="{43448B62-145D-465E-85D5-3F1CA7E5E286}" srcOrd="2" destOrd="0" presId="urn:microsoft.com/office/officeart/2018/5/layout/CenteredIconLabelDescriptionList"/>
    <dgm:cxn modelId="{B2652AEB-5F92-4DB3-9A4E-7C7A802BB95E}" type="presParOf" srcId="{3DD4C760-7ACB-4D74-BE36-6AD4199602F7}" destId="{ECEB8691-E5AC-4F3C-AE62-6EACFA3734BC}" srcOrd="3" destOrd="0" presId="urn:microsoft.com/office/officeart/2018/5/layout/CenteredIconLabelDescriptionList"/>
    <dgm:cxn modelId="{CEEA8079-3029-4616-8286-A07D8BBA6F46}" type="presParOf" srcId="{3DD4C760-7ACB-4D74-BE36-6AD4199602F7}" destId="{0185DA7B-2580-4FAD-9749-E54E23E114FD}" srcOrd="4" destOrd="0" presId="urn:microsoft.com/office/officeart/2018/5/layout/CenteredIconLabelDescriptionList"/>
    <dgm:cxn modelId="{8C2ACD76-F969-4EC7-8CAA-CB0913E7B5E5}" type="presParOf" srcId="{1E31D90C-877A-49D8-A8F7-AA54FA66982A}" destId="{5168DB3B-260C-466E-8527-4D66638F2EE3}" srcOrd="3" destOrd="0" presId="urn:microsoft.com/office/officeart/2018/5/layout/CenteredIconLabelDescriptionList"/>
    <dgm:cxn modelId="{6C34C362-5700-4CAB-A6EA-4B8302F9A8FE}" type="presParOf" srcId="{1E31D90C-877A-49D8-A8F7-AA54FA66982A}" destId="{9E315651-356B-4F8D-8386-220CF3D30A84}" srcOrd="4" destOrd="0" presId="urn:microsoft.com/office/officeart/2018/5/layout/CenteredIconLabelDescriptionList"/>
    <dgm:cxn modelId="{6B9215D5-9A4D-48EA-AA57-9E3D3D26DAF8}" type="presParOf" srcId="{9E315651-356B-4F8D-8386-220CF3D30A84}" destId="{60107EBF-BE1B-4E67-90F1-FADD01101641}" srcOrd="0" destOrd="0" presId="urn:microsoft.com/office/officeart/2018/5/layout/CenteredIconLabelDescriptionList"/>
    <dgm:cxn modelId="{3F65F286-C556-4042-BF5B-D6B2CE221BD5}" type="presParOf" srcId="{9E315651-356B-4F8D-8386-220CF3D30A84}" destId="{01F07B3F-AED6-4FF1-9BC5-9112DEA2711E}" srcOrd="1" destOrd="0" presId="urn:microsoft.com/office/officeart/2018/5/layout/CenteredIconLabelDescriptionList"/>
    <dgm:cxn modelId="{545C544C-C21E-43D1-92AB-329F0E568F90}" type="presParOf" srcId="{9E315651-356B-4F8D-8386-220CF3D30A84}" destId="{E84AA664-6A67-4F39-B4D7-845840E752D8}" srcOrd="2" destOrd="0" presId="urn:microsoft.com/office/officeart/2018/5/layout/CenteredIconLabelDescriptionList"/>
    <dgm:cxn modelId="{1CED22CF-DC8F-4065-9363-5802B5ACB899}" type="presParOf" srcId="{9E315651-356B-4F8D-8386-220CF3D30A84}" destId="{6C8489A7-09AD-46A4-B758-A8B7E82AB9EA}" srcOrd="3" destOrd="0" presId="urn:microsoft.com/office/officeart/2018/5/layout/CenteredIconLabelDescriptionList"/>
    <dgm:cxn modelId="{EC483193-2001-48E7-AA90-74B4AE3F7344}" type="presParOf" srcId="{9E315651-356B-4F8D-8386-220CF3D30A84}" destId="{341ED4ED-9A7B-42CE-94F0-6E750470EFDD}" srcOrd="4" destOrd="0" presId="urn:microsoft.com/office/officeart/2018/5/layout/CenteredIconLabelDescriptionList"/>
    <dgm:cxn modelId="{538C60B6-316C-4B51-9575-DBAC8A949277}" type="presParOf" srcId="{1E31D90C-877A-49D8-A8F7-AA54FA66982A}" destId="{68905AEC-4769-404D-902D-C9E89DDF4CC8}" srcOrd="5" destOrd="0" presId="urn:microsoft.com/office/officeart/2018/5/layout/CenteredIconLabelDescriptionList"/>
    <dgm:cxn modelId="{258F0114-9BE1-4D45-B23C-6308842085C7}" type="presParOf" srcId="{1E31D90C-877A-49D8-A8F7-AA54FA66982A}" destId="{50A48B1D-10F6-45C0-BCD9-2B87918C55CD}" srcOrd="6" destOrd="0" presId="urn:microsoft.com/office/officeart/2018/5/layout/CenteredIconLabelDescriptionList"/>
    <dgm:cxn modelId="{E582AC73-9D5B-49E6-8F7A-068CCD4B2A06}" type="presParOf" srcId="{50A48B1D-10F6-45C0-BCD9-2B87918C55CD}" destId="{F28AA141-2DF1-4A66-80BE-8F2B6C2B3961}" srcOrd="0" destOrd="0" presId="urn:microsoft.com/office/officeart/2018/5/layout/CenteredIconLabelDescriptionList"/>
    <dgm:cxn modelId="{CC4BBEE7-B22B-4DE6-924D-815C0CA03CE6}" type="presParOf" srcId="{50A48B1D-10F6-45C0-BCD9-2B87918C55CD}" destId="{0E0D101F-E004-44BA-B22D-3FD5372A4A8F}" srcOrd="1" destOrd="0" presId="urn:microsoft.com/office/officeart/2018/5/layout/CenteredIconLabelDescriptionList"/>
    <dgm:cxn modelId="{B9AA3FDD-C653-4C5E-9C81-475EC7C768C8}" type="presParOf" srcId="{50A48B1D-10F6-45C0-BCD9-2B87918C55CD}" destId="{A9B3D1EB-B609-4581-B651-AB10D7B4ED6B}" srcOrd="2" destOrd="0" presId="urn:microsoft.com/office/officeart/2018/5/layout/CenteredIconLabelDescriptionList"/>
    <dgm:cxn modelId="{D28A25C0-88D1-48F6-A8AE-711EDC26B4F5}" type="presParOf" srcId="{50A48B1D-10F6-45C0-BCD9-2B87918C55CD}" destId="{14A48577-4274-4E46-BF3F-51F75974EB38}" srcOrd="3" destOrd="0" presId="urn:microsoft.com/office/officeart/2018/5/layout/CenteredIconLabelDescriptionList"/>
    <dgm:cxn modelId="{DE0533F8-30F6-41D1-B1FF-BB59F8AA46BF}" type="presParOf" srcId="{50A48B1D-10F6-45C0-BCD9-2B87918C55CD}" destId="{099E3E56-2546-4AE8-AB99-D4B02E7F1634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2E6083EF-DAFE-4319-9601-FC51181A7331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383446D6-7016-4386-B635-16BF3D0A81BC}">
      <dgm:prSet/>
      <dgm:spPr/>
      <dgm:t>
        <a:bodyPr/>
        <a:lstStyle/>
        <a:p>
          <a:pPr>
            <a:lnSpc>
              <a:spcPct val="100000"/>
            </a:lnSpc>
          </a:pPr>
          <a:r>
            <a:rPr lang="en-AU"/>
            <a:t>This path helps you build your skills as a strategic leader. </a:t>
          </a:r>
          <a:endParaRPr lang="en-US"/>
        </a:p>
      </dgm:t>
    </dgm:pt>
    <dgm:pt modelId="{70E77682-48B9-4305-8AE7-933339485C24}" type="parTrans" cxnId="{664D1AF6-8E2C-45CA-BB9F-55F34F411315}">
      <dgm:prSet/>
      <dgm:spPr/>
      <dgm:t>
        <a:bodyPr/>
        <a:lstStyle/>
        <a:p>
          <a:endParaRPr lang="en-US"/>
        </a:p>
      </dgm:t>
    </dgm:pt>
    <dgm:pt modelId="{CE2235F0-F970-4DF9-A9EF-9D33E05E611A}" type="sibTrans" cxnId="{664D1AF6-8E2C-45CA-BB9F-55F34F41131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18E920F-02DF-42B1-8BE8-91A2C60B0141}">
      <dgm:prSet/>
      <dgm:spPr/>
      <dgm:t>
        <a:bodyPr/>
        <a:lstStyle/>
        <a:p>
          <a:pPr>
            <a:lnSpc>
              <a:spcPct val="100000"/>
            </a:lnSpc>
          </a:pPr>
          <a:r>
            <a:rPr lang="en-AU"/>
            <a:t>The projects on this path focus on understanding leadership and communication styles, the effect of conflict on a group and the skills needed to defuse and direct conflict. </a:t>
          </a:r>
          <a:endParaRPr lang="en-US"/>
        </a:p>
      </dgm:t>
    </dgm:pt>
    <dgm:pt modelId="{524D4122-26EC-4E67-A5DF-1CE0C1BAD7C9}" type="parTrans" cxnId="{14195EFF-6A69-4919-A613-10BB2D56AC90}">
      <dgm:prSet/>
      <dgm:spPr/>
      <dgm:t>
        <a:bodyPr/>
        <a:lstStyle/>
        <a:p>
          <a:endParaRPr lang="en-US"/>
        </a:p>
      </dgm:t>
    </dgm:pt>
    <dgm:pt modelId="{DFDD2006-78F7-43AA-A9F5-B66772EB0843}" type="sibTrans" cxnId="{14195EFF-6A69-4919-A613-10BB2D56AC9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FBA4011-820E-4C90-AA3C-E098871EB45A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dirty="0"/>
            <a:t>These projects also emphasize the development of strategies to facilitate change in an organization or group, interpersonal communication and public speaking. </a:t>
          </a:r>
          <a:endParaRPr lang="en-US" dirty="0"/>
        </a:p>
      </dgm:t>
    </dgm:pt>
    <dgm:pt modelId="{6115E75C-30CE-4555-9081-9AE4FE4C437E}" type="parTrans" cxnId="{97C3EFBA-C5AB-45F2-9BAE-578E20EAAF0D}">
      <dgm:prSet/>
      <dgm:spPr/>
      <dgm:t>
        <a:bodyPr/>
        <a:lstStyle/>
        <a:p>
          <a:endParaRPr lang="en-US"/>
        </a:p>
      </dgm:t>
    </dgm:pt>
    <dgm:pt modelId="{346246DB-5DB1-4F65-AE66-F4FED9312ED0}" type="sibTrans" cxnId="{97C3EFBA-C5AB-45F2-9BAE-578E20EAAF0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A3D78EB-4456-4AA5-812E-1735237BA4D8}">
      <dgm:prSet/>
      <dgm:spPr/>
      <dgm:t>
        <a:bodyPr/>
        <a:lstStyle/>
        <a:p>
          <a:pPr>
            <a:lnSpc>
              <a:spcPct val="100000"/>
            </a:lnSpc>
          </a:pPr>
          <a:r>
            <a:rPr lang="en-AU"/>
            <a:t>This path culminates in a project focused on applying your leadership skills.</a:t>
          </a:r>
          <a:endParaRPr lang="en-US"/>
        </a:p>
      </dgm:t>
    </dgm:pt>
    <dgm:pt modelId="{87E89CA6-CEB8-4826-AA21-AAEB1F98D8F5}" type="parTrans" cxnId="{0A4A8087-DC7D-4735-8BB0-722A1903072C}">
      <dgm:prSet/>
      <dgm:spPr/>
      <dgm:t>
        <a:bodyPr/>
        <a:lstStyle/>
        <a:p>
          <a:endParaRPr lang="en-US"/>
        </a:p>
      </dgm:t>
    </dgm:pt>
    <dgm:pt modelId="{A48D479A-A4A7-4D23-8ED8-3119E9D2D8D1}" type="sibTrans" cxnId="{0A4A8087-DC7D-4735-8BB0-722A1903072C}">
      <dgm:prSet/>
      <dgm:spPr/>
      <dgm:t>
        <a:bodyPr/>
        <a:lstStyle/>
        <a:p>
          <a:endParaRPr lang="en-US"/>
        </a:p>
      </dgm:t>
    </dgm:pt>
    <dgm:pt modelId="{D6C68852-1245-4646-B990-DD6EFF8BB8BE}" type="pres">
      <dgm:prSet presAssocID="{2E6083EF-DAFE-4319-9601-FC51181A7331}" presName="root" presStyleCnt="0">
        <dgm:presLayoutVars>
          <dgm:dir/>
          <dgm:resizeHandles val="exact"/>
        </dgm:presLayoutVars>
      </dgm:prSet>
      <dgm:spPr/>
    </dgm:pt>
    <dgm:pt modelId="{5FB50C2B-21D5-40AE-A378-4B887DCCA3E8}" type="pres">
      <dgm:prSet presAssocID="{2E6083EF-DAFE-4319-9601-FC51181A7331}" presName="container" presStyleCnt="0">
        <dgm:presLayoutVars>
          <dgm:dir/>
          <dgm:resizeHandles val="exact"/>
        </dgm:presLayoutVars>
      </dgm:prSet>
      <dgm:spPr/>
    </dgm:pt>
    <dgm:pt modelId="{9FCF4848-A951-4859-8060-9D6941EA005D}" type="pres">
      <dgm:prSet presAssocID="{383446D6-7016-4386-B635-16BF3D0A81BC}" presName="compNode" presStyleCnt="0"/>
      <dgm:spPr/>
    </dgm:pt>
    <dgm:pt modelId="{4CD25AF7-3239-41DB-90DF-2282B953C3E6}" type="pres">
      <dgm:prSet presAssocID="{383446D6-7016-4386-B635-16BF3D0A81BC}" presName="iconBgRect" presStyleLbl="bgShp" presStyleIdx="0" presStyleCnt="4"/>
      <dgm:spPr/>
    </dgm:pt>
    <dgm:pt modelId="{13801B07-67B3-4946-B9A8-74C69DF94AD1}" type="pres">
      <dgm:prSet presAssocID="{383446D6-7016-4386-B635-16BF3D0A81B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BEDC5F63-BAB1-4B06-BF0E-1E0DA75E2015}" type="pres">
      <dgm:prSet presAssocID="{383446D6-7016-4386-B635-16BF3D0A81BC}" presName="spaceRect" presStyleCnt="0"/>
      <dgm:spPr/>
    </dgm:pt>
    <dgm:pt modelId="{615D145C-5071-425F-98FF-9EBC29FB756D}" type="pres">
      <dgm:prSet presAssocID="{383446D6-7016-4386-B635-16BF3D0A81BC}" presName="textRect" presStyleLbl="revTx" presStyleIdx="0" presStyleCnt="4">
        <dgm:presLayoutVars>
          <dgm:chMax val="1"/>
          <dgm:chPref val="1"/>
        </dgm:presLayoutVars>
      </dgm:prSet>
      <dgm:spPr/>
    </dgm:pt>
    <dgm:pt modelId="{9A0F189E-0803-4FB9-B0B8-3D61A175066D}" type="pres">
      <dgm:prSet presAssocID="{CE2235F0-F970-4DF9-A9EF-9D33E05E611A}" presName="sibTrans" presStyleLbl="sibTrans2D1" presStyleIdx="0" presStyleCnt="0"/>
      <dgm:spPr/>
    </dgm:pt>
    <dgm:pt modelId="{093769CB-08F5-4DB3-AAD5-585E5BB318CF}" type="pres">
      <dgm:prSet presAssocID="{D18E920F-02DF-42B1-8BE8-91A2C60B0141}" presName="compNode" presStyleCnt="0"/>
      <dgm:spPr/>
    </dgm:pt>
    <dgm:pt modelId="{BD534912-8511-42F1-8185-8FB7AEE10A05}" type="pres">
      <dgm:prSet presAssocID="{D18E920F-02DF-42B1-8BE8-91A2C60B0141}" presName="iconBgRect" presStyleLbl="bgShp" presStyleIdx="1" presStyleCnt="4"/>
      <dgm:spPr/>
    </dgm:pt>
    <dgm:pt modelId="{22434A03-0388-4ADB-A63B-3C2A350075A2}" type="pres">
      <dgm:prSet presAssocID="{D18E920F-02DF-42B1-8BE8-91A2C60B014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son with Idea"/>
        </a:ext>
      </dgm:extLst>
    </dgm:pt>
    <dgm:pt modelId="{B9B49059-F970-408D-ADA9-A17E26D8A6C8}" type="pres">
      <dgm:prSet presAssocID="{D18E920F-02DF-42B1-8BE8-91A2C60B0141}" presName="spaceRect" presStyleCnt="0"/>
      <dgm:spPr/>
    </dgm:pt>
    <dgm:pt modelId="{D26AA20C-CF46-4D74-98B2-E8EF666C99D0}" type="pres">
      <dgm:prSet presAssocID="{D18E920F-02DF-42B1-8BE8-91A2C60B0141}" presName="textRect" presStyleLbl="revTx" presStyleIdx="1" presStyleCnt="4">
        <dgm:presLayoutVars>
          <dgm:chMax val="1"/>
          <dgm:chPref val="1"/>
        </dgm:presLayoutVars>
      </dgm:prSet>
      <dgm:spPr/>
    </dgm:pt>
    <dgm:pt modelId="{5A922698-B4E1-4149-8A9F-A0760AB3E199}" type="pres">
      <dgm:prSet presAssocID="{DFDD2006-78F7-43AA-A9F5-B66772EB0843}" presName="sibTrans" presStyleLbl="sibTrans2D1" presStyleIdx="0" presStyleCnt="0"/>
      <dgm:spPr/>
    </dgm:pt>
    <dgm:pt modelId="{08B85A4E-A830-4E45-85D7-0AE0F6228897}" type="pres">
      <dgm:prSet presAssocID="{0FBA4011-820E-4C90-AA3C-E098871EB45A}" presName="compNode" presStyleCnt="0"/>
      <dgm:spPr/>
    </dgm:pt>
    <dgm:pt modelId="{295441AE-8B3E-4CAC-A03B-C504E127947A}" type="pres">
      <dgm:prSet presAssocID="{0FBA4011-820E-4C90-AA3C-E098871EB45A}" presName="iconBgRect" presStyleLbl="bgShp" presStyleIdx="2" presStyleCnt="4"/>
      <dgm:spPr/>
    </dgm:pt>
    <dgm:pt modelId="{AAEDA68B-4225-41FA-8D21-43BF7AE47B6B}" type="pres">
      <dgm:prSet presAssocID="{0FBA4011-820E-4C90-AA3C-E098871EB45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 Network"/>
        </a:ext>
      </dgm:extLst>
    </dgm:pt>
    <dgm:pt modelId="{6CB2D5F5-27B8-4371-95C2-654CC33F8E88}" type="pres">
      <dgm:prSet presAssocID="{0FBA4011-820E-4C90-AA3C-E098871EB45A}" presName="spaceRect" presStyleCnt="0"/>
      <dgm:spPr/>
    </dgm:pt>
    <dgm:pt modelId="{675838FE-A579-4606-8F87-8E0C9230C484}" type="pres">
      <dgm:prSet presAssocID="{0FBA4011-820E-4C90-AA3C-E098871EB45A}" presName="textRect" presStyleLbl="revTx" presStyleIdx="2" presStyleCnt="4">
        <dgm:presLayoutVars>
          <dgm:chMax val="1"/>
          <dgm:chPref val="1"/>
        </dgm:presLayoutVars>
      </dgm:prSet>
      <dgm:spPr/>
    </dgm:pt>
    <dgm:pt modelId="{E45FDC4A-86FC-4418-89B2-E6DA2DF8AC72}" type="pres">
      <dgm:prSet presAssocID="{346246DB-5DB1-4F65-AE66-F4FED9312ED0}" presName="sibTrans" presStyleLbl="sibTrans2D1" presStyleIdx="0" presStyleCnt="0"/>
      <dgm:spPr/>
    </dgm:pt>
    <dgm:pt modelId="{984A80E4-3351-409C-BEA5-0655848F758D}" type="pres">
      <dgm:prSet presAssocID="{AA3D78EB-4456-4AA5-812E-1735237BA4D8}" presName="compNode" presStyleCnt="0"/>
      <dgm:spPr/>
    </dgm:pt>
    <dgm:pt modelId="{039A7CDA-77B4-49C0-9166-F4D475CEACBB}" type="pres">
      <dgm:prSet presAssocID="{AA3D78EB-4456-4AA5-812E-1735237BA4D8}" presName="iconBgRect" presStyleLbl="bgShp" presStyleIdx="3" presStyleCnt="4"/>
      <dgm:spPr/>
    </dgm:pt>
    <dgm:pt modelId="{3B11558D-C6A8-498E-AEC6-A6E1108B34C8}" type="pres">
      <dgm:prSet presAssocID="{AA3D78EB-4456-4AA5-812E-1735237BA4D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ze"/>
        </a:ext>
      </dgm:extLst>
    </dgm:pt>
    <dgm:pt modelId="{8669FC20-BA46-4536-A64B-8F3C1C791704}" type="pres">
      <dgm:prSet presAssocID="{AA3D78EB-4456-4AA5-812E-1735237BA4D8}" presName="spaceRect" presStyleCnt="0"/>
      <dgm:spPr/>
    </dgm:pt>
    <dgm:pt modelId="{1816D594-6BCD-49CF-BBE4-6D2E1A7393A9}" type="pres">
      <dgm:prSet presAssocID="{AA3D78EB-4456-4AA5-812E-1735237BA4D8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12008B24-3765-4179-B1BC-E3C095B5BCA4}" type="presOf" srcId="{D18E920F-02DF-42B1-8BE8-91A2C60B0141}" destId="{D26AA20C-CF46-4D74-98B2-E8EF666C99D0}" srcOrd="0" destOrd="0" presId="urn:microsoft.com/office/officeart/2018/2/layout/IconCircleList"/>
    <dgm:cxn modelId="{012D662C-3394-4BFB-B1B9-EA32AE9FB109}" type="presOf" srcId="{CE2235F0-F970-4DF9-A9EF-9D33E05E611A}" destId="{9A0F189E-0803-4FB9-B0B8-3D61A175066D}" srcOrd="0" destOrd="0" presId="urn:microsoft.com/office/officeart/2018/2/layout/IconCircleList"/>
    <dgm:cxn modelId="{62789A70-045B-4AFD-9C2B-6BD5F094D957}" type="presOf" srcId="{346246DB-5DB1-4F65-AE66-F4FED9312ED0}" destId="{E45FDC4A-86FC-4418-89B2-E6DA2DF8AC72}" srcOrd="0" destOrd="0" presId="urn:microsoft.com/office/officeart/2018/2/layout/IconCircleList"/>
    <dgm:cxn modelId="{002ADF56-A275-4441-91DD-4ED92FC04871}" type="presOf" srcId="{2E6083EF-DAFE-4319-9601-FC51181A7331}" destId="{D6C68852-1245-4646-B990-DD6EFF8BB8BE}" srcOrd="0" destOrd="0" presId="urn:microsoft.com/office/officeart/2018/2/layout/IconCircleList"/>
    <dgm:cxn modelId="{C5CFF583-C10A-4DE4-A356-53F438143AA1}" type="presOf" srcId="{383446D6-7016-4386-B635-16BF3D0A81BC}" destId="{615D145C-5071-425F-98FF-9EBC29FB756D}" srcOrd="0" destOrd="0" presId="urn:microsoft.com/office/officeart/2018/2/layout/IconCircleList"/>
    <dgm:cxn modelId="{0A4A8087-DC7D-4735-8BB0-722A1903072C}" srcId="{2E6083EF-DAFE-4319-9601-FC51181A7331}" destId="{AA3D78EB-4456-4AA5-812E-1735237BA4D8}" srcOrd="3" destOrd="0" parTransId="{87E89CA6-CEB8-4826-AA21-AAEB1F98D8F5}" sibTransId="{A48D479A-A4A7-4D23-8ED8-3119E9D2D8D1}"/>
    <dgm:cxn modelId="{DE3E6490-551E-4C08-8F28-400148C6BD0C}" type="presOf" srcId="{DFDD2006-78F7-43AA-A9F5-B66772EB0843}" destId="{5A922698-B4E1-4149-8A9F-A0760AB3E199}" srcOrd="0" destOrd="0" presId="urn:microsoft.com/office/officeart/2018/2/layout/IconCircleList"/>
    <dgm:cxn modelId="{97C3EFBA-C5AB-45F2-9BAE-578E20EAAF0D}" srcId="{2E6083EF-DAFE-4319-9601-FC51181A7331}" destId="{0FBA4011-820E-4C90-AA3C-E098871EB45A}" srcOrd="2" destOrd="0" parTransId="{6115E75C-30CE-4555-9081-9AE4FE4C437E}" sibTransId="{346246DB-5DB1-4F65-AE66-F4FED9312ED0}"/>
    <dgm:cxn modelId="{35E565EF-2D1F-442F-8241-9AE071E6DB3B}" type="presOf" srcId="{AA3D78EB-4456-4AA5-812E-1735237BA4D8}" destId="{1816D594-6BCD-49CF-BBE4-6D2E1A7393A9}" srcOrd="0" destOrd="0" presId="urn:microsoft.com/office/officeart/2018/2/layout/IconCircleList"/>
    <dgm:cxn modelId="{5E4B13F5-BEA9-47C2-BDB1-732C6BE52D67}" type="presOf" srcId="{0FBA4011-820E-4C90-AA3C-E098871EB45A}" destId="{675838FE-A579-4606-8F87-8E0C9230C484}" srcOrd="0" destOrd="0" presId="urn:microsoft.com/office/officeart/2018/2/layout/IconCircleList"/>
    <dgm:cxn modelId="{664D1AF6-8E2C-45CA-BB9F-55F34F411315}" srcId="{2E6083EF-DAFE-4319-9601-FC51181A7331}" destId="{383446D6-7016-4386-B635-16BF3D0A81BC}" srcOrd="0" destOrd="0" parTransId="{70E77682-48B9-4305-8AE7-933339485C24}" sibTransId="{CE2235F0-F970-4DF9-A9EF-9D33E05E611A}"/>
    <dgm:cxn modelId="{14195EFF-6A69-4919-A613-10BB2D56AC90}" srcId="{2E6083EF-DAFE-4319-9601-FC51181A7331}" destId="{D18E920F-02DF-42B1-8BE8-91A2C60B0141}" srcOrd="1" destOrd="0" parTransId="{524D4122-26EC-4E67-A5DF-1CE0C1BAD7C9}" sibTransId="{DFDD2006-78F7-43AA-A9F5-B66772EB0843}"/>
    <dgm:cxn modelId="{23DAB3A3-86F8-4340-A219-363C245304A9}" type="presParOf" srcId="{D6C68852-1245-4646-B990-DD6EFF8BB8BE}" destId="{5FB50C2B-21D5-40AE-A378-4B887DCCA3E8}" srcOrd="0" destOrd="0" presId="urn:microsoft.com/office/officeart/2018/2/layout/IconCircleList"/>
    <dgm:cxn modelId="{C75089D1-A563-4366-8562-4181E5EE1716}" type="presParOf" srcId="{5FB50C2B-21D5-40AE-A378-4B887DCCA3E8}" destId="{9FCF4848-A951-4859-8060-9D6941EA005D}" srcOrd="0" destOrd="0" presId="urn:microsoft.com/office/officeart/2018/2/layout/IconCircleList"/>
    <dgm:cxn modelId="{DAD0A52A-DDC5-49D0-B463-0A63596019BA}" type="presParOf" srcId="{9FCF4848-A951-4859-8060-9D6941EA005D}" destId="{4CD25AF7-3239-41DB-90DF-2282B953C3E6}" srcOrd="0" destOrd="0" presId="urn:microsoft.com/office/officeart/2018/2/layout/IconCircleList"/>
    <dgm:cxn modelId="{608D5113-0C57-4488-8389-0860F39C7133}" type="presParOf" srcId="{9FCF4848-A951-4859-8060-9D6941EA005D}" destId="{13801B07-67B3-4946-B9A8-74C69DF94AD1}" srcOrd="1" destOrd="0" presId="urn:microsoft.com/office/officeart/2018/2/layout/IconCircleList"/>
    <dgm:cxn modelId="{39305FE4-0C9F-4A20-BAA5-CDAEE77FCE07}" type="presParOf" srcId="{9FCF4848-A951-4859-8060-9D6941EA005D}" destId="{BEDC5F63-BAB1-4B06-BF0E-1E0DA75E2015}" srcOrd="2" destOrd="0" presId="urn:microsoft.com/office/officeart/2018/2/layout/IconCircleList"/>
    <dgm:cxn modelId="{A97975CC-4A38-43CB-A17C-2B37A8FC03FA}" type="presParOf" srcId="{9FCF4848-A951-4859-8060-9D6941EA005D}" destId="{615D145C-5071-425F-98FF-9EBC29FB756D}" srcOrd="3" destOrd="0" presId="urn:microsoft.com/office/officeart/2018/2/layout/IconCircleList"/>
    <dgm:cxn modelId="{5AE9AB2E-BC16-44A3-AEAF-C548402996E2}" type="presParOf" srcId="{5FB50C2B-21D5-40AE-A378-4B887DCCA3E8}" destId="{9A0F189E-0803-4FB9-B0B8-3D61A175066D}" srcOrd="1" destOrd="0" presId="urn:microsoft.com/office/officeart/2018/2/layout/IconCircleList"/>
    <dgm:cxn modelId="{22681163-07BB-4548-99CE-DE7E05E437BC}" type="presParOf" srcId="{5FB50C2B-21D5-40AE-A378-4B887DCCA3E8}" destId="{093769CB-08F5-4DB3-AAD5-585E5BB318CF}" srcOrd="2" destOrd="0" presId="urn:microsoft.com/office/officeart/2018/2/layout/IconCircleList"/>
    <dgm:cxn modelId="{975FDA5D-6A7B-40C7-8290-CFF4996A9100}" type="presParOf" srcId="{093769CB-08F5-4DB3-AAD5-585E5BB318CF}" destId="{BD534912-8511-42F1-8185-8FB7AEE10A05}" srcOrd="0" destOrd="0" presId="urn:microsoft.com/office/officeart/2018/2/layout/IconCircleList"/>
    <dgm:cxn modelId="{98B1978C-EEB8-4547-A135-E0F8C400C319}" type="presParOf" srcId="{093769CB-08F5-4DB3-AAD5-585E5BB318CF}" destId="{22434A03-0388-4ADB-A63B-3C2A350075A2}" srcOrd="1" destOrd="0" presId="urn:microsoft.com/office/officeart/2018/2/layout/IconCircleList"/>
    <dgm:cxn modelId="{D52025B3-003F-4CFE-BD76-C058F0984221}" type="presParOf" srcId="{093769CB-08F5-4DB3-AAD5-585E5BB318CF}" destId="{B9B49059-F970-408D-ADA9-A17E26D8A6C8}" srcOrd="2" destOrd="0" presId="urn:microsoft.com/office/officeart/2018/2/layout/IconCircleList"/>
    <dgm:cxn modelId="{DBCADA3F-7D92-42D4-B914-8FC8DA041476}" type="presParOf" srcId="{093769CB-08F5-4DB3-AAD5-585E5BB318CF}" destId="{D26AA20C-CF46-4D74-98B2-E8EF666C99D0}" srcOrd="3" destOrd="0" presId="urn:microsoft.com/office/officeart/2018/2/layout/IconCircleList"/>
    <dgm:cxn modelId="{70908AD0-A052-4C5A-980C-FFC3DDBAC053}" type="presParOf" srcId="{5FB50C2B-21D5-40AE-A378-4B887DCCA3E8}" destId="{5A922698-B4E1-4149-8A9F-A0760AB3E199}" srcOrd="3" destOrd="0" presId="urn:microsoft.com/office/officeart/2018/2/layout/IconCircleList"/>
    <dgm:cxn modelId="{F6571C79-F42F-454B-848D-67306EF6B40B}" type="presParOf" srcId="{5FB50C2B-21D5-40AE-A378-4B887DCCA3E8}" destId="{08B85A4E-A830-4E45-85D7-0AE0F6228897}" srcOrd="4" destOrd="0" presId="urn:microsoft.com/office/officeart/2018/2/layout/IconCircleList"/>
    <dgm:cxn modelId="{4F64ACAF-14EB-4F10-B880-57B191F4BB02}" type="presParOf" srcId="{08B85A4E-A830-4E45-85D7-0AE0F6228897}" destId="{295441AE-8B3E-4CAC-A03B-C504E127947A}" srcOrd="0" destOrd="0" presId="urn:microsoft.com/office/officeart/2018/2/layout/IconCircleList"/>
    <dgm:cxn modelId="{BF284290-802D-465F-9F6C-B3BA864928A7}" type="presParOf" srcId="{08B85A4E-A830-4E45-85D7-0AE0F6228897}" destId="{AAEDA68B-4225-41FA-8D21-43BF7AE47B6B}" srcOrd="1" destOrd="0" presId="urn:microsoft.com/office/officeart/2018/2/layout/IconCircleList"/>
    <dgm:cxn modelId="{200C0550-1EA7-4033-AF35-F596CEDEE8F6}" type="presParOf" srcId="{08B85A4E-A830-4E45-85D7-0AE0F6228897}" destId="{6CB2D5F5-27B8-4371-95C2-654CC33F8E88}" srcOrd="2" destOrd="0" presId="urn:microsoft.com/office/officeart/2018/2/layout/IconCircleList"/>
    <dgm:cxn modelId="{91AA5B02-0E28-480A-8CFA-116E4626EDC2}" type="presParOf" srcId="{08B85A4E-A830-4E45-85D7-0AE0F6228897}" destId="{675838FE-A579-4606-8F87-8E0C9230C484}" srcOrd="3" destOrd="0" presId="urn:microsoft.com/office/officeart/2018/2/layout/IconCircleList"/>
    <dgm:cxn modelId="{3FBDA1E6-E4FC-4F70-806E-F4E0D51AE0DD}" type="presParOf" srcId="{5FB50C2B-21D5-40AE-A378-4B887DCCA3E8}" destId="{E45FDC4A-86FC-4418-89B2-E6DA2DF8AC72}" srcOrd="5" destOrd="0" presId="urn:microsoft.com/office/officeart/2018/2/layout/IconCircleList"/>
    <dgm:cxn modelId="{F5152843-8DCB-46B9-BBC5-557CC71D357B}" type="presParOf" srcId="{5FB50C2B-21D5-40AE-A378-4B887DCCA3E8}" destId="{984A80E4-3351-409C-BEA5-0655848F758D}" srcOrd="6" destOrd="0" presId="urn:microsoft.com/office/officeart/2018/2/layout/IconCircleList"/>
    <dgm:cxn modelId="{B89EB616-9A6C-4898-802D-E7786DF5250E}" type="presParOf" srcId="{984A80E4-3351-409C-BEA5-0655848F758D}" destId="{039A7CDA-77B4-49C0-9166-F4D475CEACBB}" srcOrd="0" destOrd="0" presId="urn:microsoft.com/office/officeart/2018/2/layout/IconCircleList"/>
    <dgm:cxn modelId="{CC1C7193-8D9D-4DF5-9650-1FAA082F731A}" type="presParOf" srcId="{984A80E4-3351-409C-BEA5-0655848F758D}" destId="{3B11558D-C6A8-498E-AEC6-A6E1108B34C8}" srcOrd="1" destOrd="0" presId="urn:microsoft.com/office/officeart/2018/2/layout/IconCircleList"/>
    <dgm:cxn modelId="{4B0F2E5A-B52F-4B8D-B5BB-4575D060C4B0}" type="presParOf" srcId="{984A80E4-3351-409C-BEA5-0655848F758D}" destId="{8669FC20-BA46-4536-A64B-8F3C1C791704}" srcOrd="2" destOrd="0" presId="urn:microsoft.com/office/officeart/2018/2/layout/IconCircleList"/>
    <dgm:cxn modelId="{96888E69-7261-4B6D-8541-4280CFCE8B51}" type="presParOf" srcId="{984A80E4-3351-409C-BEA5-0655848F758D}" destId="{1816D594-6BCD-49CF-BBE4-6D2E1A7393A9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FDF292E7-BD00-4C17-B6E1-B6681A4ACDB0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B137BF2-9392-41B3-8BDA-BC93CC0CEB94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AU"/>
            <a:t>Level 2: </a:t>
          </a:r>
          <a:endParaRPr lang="en-US"/>
        </a:p>
      </dgm:t>
    </dgm:pt>
    <dgm:pt modelId="{018D8D17-891F-4D53-A82E-46EC0B61285F}" type="parTrans" cxnId="{77F56AEE-B031-4D66-8430-8C41FE7CC332}">
      <dgm:prSet/>
      <dgm:spPr/>
      <dgm:t>
        <a:bodyPr/>
        <a:lstStyle/>
        <a:p>
          <a:endParaRPr lang="en-US"/>
        </a:p>
      </dgm:t>
    </dgm:pt>
    <dgm:pt modelId="{9E951B9A-A256-4B61-A58C-64768F78FEB3}" type="sibTrans" cxnId="{77F56AEE-B031-4D66-8430-8C41FE7CC332}">
      <dgm:prSet/>
      <dgm:spPr/>
      <dgm:t>
        <a:bodyPr/>
        <a:lstStyle/>
        <a:p>
          <a:endParaRPr lang="en-US"/>
        </a:p>
      </dgm:t>
    </dgm:pt>
    <dgm:pt modelId="{F38F08DE-4C88-4459-8161-E4299BACF2CB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b="1" dirty="0"/>
            <a:t>Active Listening	</a:t>
          </a:r>
          <a:endParaRPr lang="en-US" b="1" dirty="0"/>
        </a:p>
      </dgm:t>
    </dgm:pt>
    <dgm:pt modelId="{E3F958F8-013E-466A-A85F-3F64CC23121A}" type="parTrans" cxnId="{F30E3C23-DEE0-40C7-B5DB-98CB770377CD}">
      <dgm:prSet/>
      <dgm:spPr/>
      <dgm:t>
        <a:bodyPr/>
        <a:lstStyle/>
        <a:p>
          <a:endParaRPr lang="en-US"/>
        </a:p>
      </dgm:t>
    </dgm:pt>
    <dgm:pt modelId="{91213CE4-F670-4B69-A807-1A0BC5BA2CDE}" type="sibTrans" cxnId="{F30E3C23-DEE0-40C7-B5DB-98CB770377CD}">
      <dgm:prSet/>
      <dgm:spPr/>
      <dgm:t>
        <a:bodyPr/>
        <a:lstStyle/>
        <a:p>
          <a:endParaRPr lang="en-US"/>
        </a:p>
      </dgm:t>
    </dgm:pt>
    <dgm:pt modelId="{FC98807C-2EDD-45D9-BEA9-D62F3CBEB092}">
      <dgm:prSet/>
      <dgm:spPr/>
      <dgm:t>
        <a:bodyPr/>
        <a:lstStyle/>
        <a:p>
          <a:r>
            <a:rPr lang="en-AU"/>
            <a:t>Serving as Topics master at a club meeting</a:t>
          </a:r>
          <a:endParaRPr lang="en-US"/>
        </a:p>
      </dgm:t>
    </dgm:pt>
    <dgm:pt modelId="{9CCC1B65-0EAF-49F2-9822-9315E5A538D1}" type="parTrans" cxnId="{B2A91C5D-1B40-4F79-B87C-E37D06C05A65}">
      <dgm:prSet/>
      <dgm:spPr/>
      <dgm:t>
        <a:bodyPr/>
        <a:lstStyle/>
        <a:p>
          <a:endParaRPr lang="en-US"/>
        </a:p>
      </dgm:t>
    </dgm:pt>
    <dgm:pt modelId="{D343F0C5-6110-48E2-86D0-FE5580C1D082}" type="sibTrans" cxnId="{B2A91C5D-1B40-4F79-B87C-E37D06C05A65}">
      <dgm:prSet/>
      <dgm:spPr/>
      <dgm:t>
        <a:bodyPr/>
        <a:lstStyle/>
        <a:p>
          <a:endParaRPr lang="en-US"/>
        </a:p>
      </dgm:t>
    </dgm:pt>
    <dgm:pt modelId="{30918AE3-7D43-4312-B226-BAC3F0D3F24B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b="1" dirty="0"/>
            <a:t>Understanding Your Leadership Style</a:t>
          </a:r>
          <a:endParaRPr lang="en-US" b="1" dirty="0"/>
        </a:p>
      </dgm:t>
    </dgm:pt>
    <dgm:pt modelId="{213CA617-C962-4BDA-B16F-2EC6B9B15869}" type="parTrans" cxnId="{50CDD6EF-8A0E-4A8F-8BDA-FFECA9946194}">
      <dgm:prSet/>
      <dgm:spPr/>
      <dgm:t>
        <a:bodyPr/>
        <a:lstStyle/>
        <a:p>
          <a:endParaRPr lang="en-US"/>
        </a:p>
      </dgm:t>
    </dgm:pt>
    <dgm:pt modelId="{851B25FF-3B37-4BBF-9035-FB7599598B7B}" type="sibTrans" cxnId="{50CDD6EF-8A0E-4A8F-8BDA-FFECA9946194}">
      <dgm:prSet/>
      <dgm:spPr/>
      <dgm:t>
        <a:bodyPr/>
        <a:lstStyle/>
        <a:p>
          <a:endParaRPr lang="en-US"/>
        </a:p>
      </dgm:t>
    </dgm:pt>
    <dgm:pt modelId="{A240F646-362B-4FB0-9D0C-7826F45A4C5B}">
      <dgm:prSet/>
      <dgm:spPr/>
      <dgm:t>
        <a:bodyPr/>
        <a:lstStyle/>
        <a:p>
          <a:r>
            <a:rPr lang="en-AU" dirty="0"/>
            <a:t>A 5- to 7-minute speech</a:t>
          </a:r>
          <a:endParaRPr lang="en-US" dirty="0"/>
        </a:p>
      </dgm:t>
    </dgm:pt>
    <dgm:pt modelId="{68DC06E5-4559-4DC4-BF21-85825782EDE5}" type="parTrans" cxnId="{EDE8465D-1694-4661-ADD1-03A8500EC43A}">
      <dgm:prSet/>
      <dgm:spPr/>
      <dgm:t>
        <a:bodyPr/>
        <a:lstStyle/>
        <a:p>
          <a:endParaRPr lang="en-US"/>
        </a:p>
      </dgm:t>
    </dgm:pt>
    <dgm:pt modelId="{B12B7C4F-3E9C-4401-8561-FFB62E070C7A}" type="sibTrans" cxnId="{EDE8465D-1694-4661-ADD1-03A8500EC43A}">
      <dgm:prSet/>
      <dgm:spPr/>
      <dgm:t>
        <a:bodyPr/>
        <a:lstStyle/>
        <a:p>
          <a:endParaRPr lang="en-US"/>
        </a:p>
      </dgm:t>
    </dgm:pt>
    <dgm:pt modelId="{1F793580-8585-4056-B723-6516E474B210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AU"/>
            <a:t>Level 3: </a:t>
          </a:r>
          <a:endParaRPr lang="en-US"/>
        </a:p>
      </dgm:t>
    </dgm:pt>
    <dgm:pt modelId="{1DD594AD-48D2-4D74-A99A-22BC998F4A37}" type="parTrans" cxnId="{8886F27E-7EB2-40EC-9796-8924E1F2C6CC}">
      <dgm:prSet/>
      <dgm:spPr/>
      <dgm:t>
        <a:bodyPr/>
        <a:lstStyle/>
        <a:p>
          <a:endParaRPr lang="en-US"/>
        </a:p>
      </dgm:t>
    </dgm:pt>
    <dgm:pt modelId="{08C7EB01-F80B-42D4-869A-2FCC689D64C7}" type="sibTrans" cxnId="{8886F27E-7EB2-40EC-9796-8924E1F2C6CC}">
      <dgm:prSet/>
      <dgm:spPr/>
      <dgm:t>
        <a:bodyPr/>
        <a:lstStyle/>
        <a:p>
          <a:endParaRPr lang="en-US"/>
        </a:p>
      </dgm:t>
    </dgm:pt>
    <dgm:pt modelId="{AF0D29FC-2523-42A3-A323-737ACD97CB21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b="1" dirty="0"/>
            <a:t>Understanding Conflict Resolution</a:t>
          </a:r>
          <a:endParaRPr lang="en-US" b="1" dirty="0"/>
        </a:p>
      </dgm:t>
    </dgm:pt>
    <dgm:pt modelId="{143BA3C4-1915-4DAD-8BCE-800B2C69B86A}" type="parTrans" cxnId="{716AC75C-BEC8-427A-AAF4-75DF6A8DBD38}">
      <dgm:prSet/>
      <dgm:spPr/>
      <dgm:t>
        <a:bodyPr/>
        <a:lstStyle/>
        <a:p>
          <a:endParaRPr lang="en-US"/>
        </a:p>
      </dgm:t>
    </dgm:pt>
    <dgm:pt modelId="{955E605C-7D3F-4192-8236-53DD088FE5DA}" type="sibTrans" cxnId="{716AC75C-BEC8-427A-AAF4-75DF6A8DBD38}">
      <dgm:prSet/>
      <dgm:spPr/>
      <dgm:t>
        <a:bodyPr/>
        <a:lstStyle/>
        <a:p>
          <a:endParaRPr lang="en-US"/>
        </a:p>
      </dgm:t>
    </dgm:pt>
    <dgm:pt modelId="{EDC3B7F1-38F1-4340-B7BF-AC2777F10664}">
      <dgm:prSet/>
      <dgm:spPr/>
      <dgm:t>
        <a:bodyPr/>
        <a:lstStyle/>
        <a:p>
          <a:r>
            <a:rPr lang="en-AU" dirty="0"/>
            <a:t>A 5- to 7-minute speech</a:t>
          </a:r>
          <a:endParaRPr lang="en-US" dirty="0"/>
        </a:p>
      </dgm:t>
    </dgm:pt>
    <dgm:pt modelId="{FE558909-534D-4ABB-82B3-509D4B866B0A}" type="parTrans" cxnId="{973CB4C7-1AF3-4565-BC67-981B81E1E2E2}">
      <dgm:prSet/>
      <dgm:spPr/>
      <dgm:t>
        <a:bodyPr/>
        <a:lstStyle/>
        <a:p>
          <a:endParaRPr lang="en-US"/>
        </a:p>
      </dgm:t>
    </dgm:pt>
    <dgm:pt modelId="{FA3B922A-D4E1-41B0-8F61-FCC6A12B470F}" type="sibTrans" cxnId="{973CB4C7-1AF3-4565-BC67-981B81E1E2E2}">
      <dgm:prSet/>
      <dgm:spPr/>
      <dgm:t>
        <a:bodyPr/>
        <a:lstStyle/>
        <a:p>
          <a:endParaRPr lang="en-US"/>
        </a:p>
      </dgm:t>
    </dgm:pt>
    <dgm:pt modelId="{6A07BD9E-EE2E-42E1-AF92-4BCC33BE58FD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AU"/>
            <a:t>Level 4: </a:t>
          </a:r>
          <a:endParaRPr lang="en-US"/>
        </a:p>
      </dgm:t>
    </dgm:pt>
    <dgm:pt modelId="{26B004FD-B0B6-4EC3-88FF-2BF42EC1246E}" type="parTrans" cxnId="{4EC06651-10D7-4D5D-B265-FBA2AF5103D3}">
      <dgm:prSet/>
      <dgm:spPr/>
      <dgm:t>
        <a:bodyPr/>
        <a:lstStyle/>
        <a:p>
          <a:endParaRPr lang="en-US"/>
        </a:p>
      </dgm:t>
    </dgm:pt>
    <dgm:pt modelId="{49E88E2D-4A16-4F94-AA3E-09107630C553}" type="sibTrans" cxnId="{4EC06651-10D7-4D5D-B265-FBA2AF5103D3}">
      <dgm:prSet/>
      <dgm:spPr/>
      <dgm:t>
        <a:bodyPr/>
        <a:lstStyle/>
        <a:p>
          <a:endParaRPr lang="en-US"/>
        </a:p>
      </dgm:t>
    </dgm:pt>
    <dgm:pt modelId="{594F3805-3DE5-4AAD-8E96-8D5FD9E4CC37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b="1" dirty="0"/>
            <a:t>Leading in Difficult Situations</a:t>
          </a:r>
          <a:endParaRPr lang="en-US" b="1" dirty="0"/>
        </a:p>
      </dgm:t>
    </dgm:pt>
    <dgm:pt modelId="{5645011B-F163-4954-993C-F8991BFE6DFB}" type="parTrans" cxnId="{C20C0C22-2F3D-42C5-BCCE-90D40F491473}">
      <dgm:prSet/>
      <dgm:spPr/>
      <dgm:t>
        <a:bodyPr/>
        <a:lstStyle/>
        <a:p>
          <a:endParaRPr lang="en-US"/>
        </a:p>
      </dgm:t>
    </dgm:pt>
    <dgm:pt modelId="{FDB5A2C1-C9F7-40F3-9277-5B8F00DBB83B}" type="sibTrans" cxnId="{C20C0C22-2F3D-42C5-BCCE-90D40F491473}">
      <dgm:prSet/>
      <dgm:spPr/>
      <dgm:t>
        <a:bodyPr/>
        <a:lstStyle/>
        <a:p>
          <a:endParaRPr lang="en-US"/>
        </a:p>
      </dgm:t>
    </dgm:pt>
    <dgm:pt modelId="{BE7D4F79-2761-4129-846D-19487730630E}">
      <dgm:prSet/>
      <dgm:spPr/>
      <dgm:t>
        <a:bodyPr/>
        <a:lstStyle/>
        <a:p>
          <a:r>
            <a:rPr lang="en-AU" b="1" dirty="0">
              <a:solidFill>
                <a:srgbClr val="FF0000"/>
              </a:solidFill>
            </a:rPr>
            <a:t>Designing a detailed project plan</a:t>
          </a:r>
          <a:endParaRPr lang="en-US" b="1" dirty="0">
            <a:solidFill>
              <a:srgbClr val="FF0000"/>
            </a:solidFill>
          </a:endParaRPr>
        </a:p>
      </dgm:t>
    </dgm:pt>
    <dgm:pt modelId="{4FC4BD25-C3A7-404C-B516-6F15593585C9}" type="parTrans" cxnId="{C613CAD6-7E33-4B6D-A9DE-90EEC9BF9CA5}">
      <dgm:prSet/>
      <dgm:spPr/>
      <dgm:t>
        <a:bodyPr/>
        <a:lstStyle/>
        <a:p>
          <a:endParaRPr lang="en-US"/>
        </a:p>
      </dgm:t>
    </dgm:pt>
    <dgm:pt modelId="{1E7B47BF-160C-4D53-979E-54569644711E}" type="sibTrans" cxnId="{C613CAD6-7E33-4B6D-A9DE-90EEC9BF9CA5}">
      <dgm:prSet/>
      <dgm:spPr/>
      <dgm:t>
        <a:bodyPr/>
        <a:lstStyle/>
        <a:p>
          <a:endParaRPr lang="en-US"/>
        </a:p>
      </dgm:t>
    </dgm:pt>
    <dgm:pt modelId="{0551B277-2FAF-484C-9B73-06C842056C30}">
      <dgm:prSet/>
      <dgm:spPr/>
      <dgm:t>
        <a:bodyPr/>
        <a:lstStyle/>
        <a:p>
          <a:r>
            <a:rPr lang="en-AU" dirty="0"/>
            <a:t>A 5- to 7-minute speech to share your plan</a:t>
          </a:r>
          <a:endParaRPr lang="en-US" dirty="0"/>
        </a:p>
      </dgm:t>
    </dgm:pt>
    <dgm:pt modelId="{A6AB831A-31F8-4E8F-8ADD-4A517FD5F207}" type="parTrans" cxnId="{1834F4AC-6596-45FF-B5A2-9B87787CA576}">
      <dgm:prSet/>
      <dgm:spPr/>
      <dgm:t>
        <a:bodyPr/>
        <a:lstStyle/>
        <a:p>
          <a:endParaRPr lang="en-US"/>
        </a:p>
      </dgm:t>
    </dgm:pt>
    <dgm:pt modelId="{CA5884E2-461C-491B-826F-746F7A2BB26F}" type="sibTrans" cxnId="{1834F4AC-6596-45FF-B5A2-9B87787CA576}">
      <dgm:prSet/>
      <dgm:spPr/>
      <dgm:t>
        <a:bodyPr/>
        <a:lstStyle/>
        <a:p>
          <a:endParaRPr lang="en-US"/>
        </a:p>
      </dgm:t>
    </dgm:pt>
    <dgm:pt modelId="{874573D9-3A32-49A3-AC41-1DD7C1D7C18D}">
      <dgm:prSet/>
      <dgm:spPr/>
      <dgm:t>
        <a:bodyPr/>
        <a:lstStyle/>
        <a:p>
          <a:r>
            <a:rPr lang="en-AU" dirty="0"/>
            <a:t>An impromptu speech to present solutions to disruptions (15-20 mins Speech)</a:t>
          </a:r>
          <a:endParaRPr lang="en-US" dirty="0"/>
        </a:p>
      </dgm:t>
    </dgm:pt>
    <dgm:pt modelId="{433B6809-C38E-40D6-AF00-78AAC3558764}" type="parTrans" cxnId="{61ACA390-6C3E-4A35-A8F8-3224022BC3A3}">
      <dgm:prSet/>
      <dgm:spPr/>
      <dgm:t>
        <a:bodyPr/>
        <a:lstStyle/>
        <a:p>
          <a:endParaRPr lang="en-US"/>
        </a:p>
      </dgm:t>
    </dgm:pt>
    <dgm:pt modelId="{66C0BC1F-9C54-4DEA-A4E5-134587D3CD9C}" type="sibTrans" cxnId="{61ACA390-6C3E-4A35-A8F8-3224022BC3A3}">
      <dgm:prSet/>
      <dgm:spPr/>
      <dgm:t>
        <a:bodyPr/>
        <a:lstStyle/>
        <a:p>
          <a:endParaRPr lang="en-US"/>
        </a:p>
      </dgm:t>
    </dgm:pt>
    <dgm:pt modelId="{28169989-8D7C-4D3B-86EE-625FD2674C29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AU"/>
            <a:t>Level 5: </a:t>
          </a:r>
          <a:endParaRPr lang="en-US"/>
        </a:p>
      </dgm:t>
    </dgm:pt>
    <dgm:pt modelId="{34471D5F-EE47-4AA4-BC39-5589322BA1A1}" type="parTrans" cxnId="{AD1F069E-46F2-4B9C-8FB9-733E6B98A988}">
      <dgm:prSet/>
      <dgm:spPr/>
      <dgm:t>
        <a:bodyPr/>
        <a:lstStyle/>
        <a:p>
          <a:endParaRPr lang="en-US"/>
        </a:p>
      </dgm:t>
    </dgm:pt>
    <dgm:pt modelId="{1392D0C2-235E-4940-A3B9-DA3C25AA5EB5}" type="sibTrans" cxnId="{AD1F069E-46F2-4B9C-8FB9-733E6B98A988}">
      <dgm:prSet/>
      <dgm:spPr/>
      <dgm:t>
        <a:bodyPr/>
        <a:lstStyle/>
        <a:p>
          <a:endParaRPr lang="en-US"/>
        </a:p>
      </dgm:t>
    </dgm:pt>
    <dgm:pt modelId="{2CBA298A-6405-4B2B-9737-CA39F70BD9B1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b="1" dirty="0"/>
            <a:t>High Performance Leadership</a:t>
          </a:r>
          <a:endParaRPr lang="en-US" b="1" dirty="0"/>
        </a:p>
      </dgm:t>
    </dgm:pt>
    <dgm:pt modelId="{A315AD77-1E3D-4C1C-B646-965577346573}" type="parTrans" cxnId="{ED2C3C5B-7860-4C07-A489-265AAA76B5E0}">
      <dgm:prSet/>
      <dgm:spPr/>
      <dgm:t>
        <a:bodyPr/>
        <a:lstStyle/>
        <a:p>
          <a:endParaRPr lang="en-US"/>
        </a:p>
      </dgm:t>
    </dgm:pt>
    <dgm:pt modelId="{9CC7F3C6-7B7A-412C-8B43-3BF7E2DF24FD}" type="sibTrans" cxnId="{ED2C3C5B-7860-4C07-A489-265AAA76B5E0}">
      <dgm:prSet/>
      <dgm:spPr/>
      <dgm:t>
        <a:bodyPr/>
        <a:lstStyle/>
        <a:p>
          <a:endParaRPr lang="en-US"/>
        </a:p>
      </dgm:t>
    </dgm:pt>
    <dgm:pt modelId="{3BD499C5-1364-4DCE-B2F3-546FD12B43B1}">
      <dgm:prSet/>
      <dgm:spPr/>
      <dgm:t>
        <a:bodyPr/>
        <a:lstStyle/>
        <a:p>
          <a:r>
            <a:rPr lang="en-AU" b="1">
              <a:solidFill>
                <a:srgbClr val="FF0000"/>
              </a:solidFill>
            </a:rPr>
            <a:t>Forming and meeting with a guidance committee at least five times</a:t>
          </a:r>
          <a:endParaRPr lang="en-US" dirty="0">
            <a:solidFill>
              <a:srgbClr val="FF0000"/>
            </a:solidFill>
          </a:endParaRPr>
        </a:p>
      </dgm:t>
    </dgm:pt>
    <dgm:pt modelId="{C9626365-8A9F-4A94-9CEC-60C39486489C}" type="parTrans" cxnId="{FA59D41F-3EB4-4A16-B3A2-392485BBEA4A}">
      <dgm:prSet/>
      <dgm:spPr/>
      <dgm:t>
        <a:bodyPr/>
        <a:lstStyle/>
        <a:p>
          <a:endParaRPr lang="en-US"/>
        </a:p>
      </dgm:t>
    </dgm:pt>
    <dgm:pt modelId="{EDF352F8-696A-4B2D-A21B-6376645760A3}" type="sibTrans" cxnId="{FA59D41F-3EB4-4A16-B3A2-392485BBEA4A}">
      <dgm:prSet/>
      <dgm:spPr/>
      <dgm:t>
        <a:bodyPr/>
        <a:lstStyle/>
        <a:p>
          <a:endParaRPr lang="en-US"/>
        </a:p>
      </dgm:t>
    </dgm:pt>
    <dgm:pt modelId="{36B0EB68-5E90-4533-8204-1337F988F7A0}">
      <dgm:prSet/>
      <dgm:spPr/>
      <dgm:t>
        <a:bodyPr/>
        <a:lstStyle/>
        <a:p>
          <a:r>
            <a:rPr lang="en-AU" dirty="0"/>
            <a:t>Two 5- to 7-minute speeches</a:t>
          </a:r>
          <a:endParaRPr lang="en-US" dirty="0"/>
        </a:p>
      </dgm:t>
    </dgm:pt>
    <dgm:pt modelId="{E819E745-2C2F-480F-8D71-2693A0EF3B26}" type="parTrans" cxnId="{BA903A38-62DE-4F28-81A8-70AA5DE608E6}">
      <dgm:prSet/>
      <dgm:spPr/>
      <dgm:t>
        <a:bodyPr/>
        <a:lstStyle/>
        <a:p>
          <a:endParaRPr lang="en-US"/>
        </a:p>
      </dgm:t>
    </dgm:pt>
    <dgm:pt modelId="{F8952A56-5049-4983-BC55-3B1D8E56D00B}" type="sibTrans" cxnId="{BA903A38-62DE-4F28-81A8-70AA5DE608E6}">
      <dgm:prSet/>
      <dgm:spPr/>
      <dgm:t>
        <a:bodyPr/>
        <a:lstStyle/>
        <a:p>
          <a:endParaRPr lang="en-US"/>
        </a:p>
      </dgm:t>
    </dgm:pt>
    <dgm:pt modelId="{13C1F16E-F90D-4348-B04C-01A3D52CBE15}">
      <dgm:prSet/>
      <dgm:spPr/>
      <dgm:t>
        <a:bodyPr/>
        <a:lstStyle/>
        <a:p>
          <a:r>
            <a:rPr lang="en-US" b="1">
              <a:solidFill>
                <a:srgbClr val="FF0000"/>
              </a:solidFill>
            </a:rPr>
            <a:t>A Project Plan</a:t>
          </a:r>
          <a:endParaRPr lang="en-US" b="1" dirty="0">
            <a:solidFill>
              <a:srgbClr val="FF0000"/>
            </a:solidFill>
          </a:endParaRPr>
        </a:p>
      </dgm:t>
    </dgm:pt>
    <dgm:pt modelId="{18666C67-3BFD-4642-A6DB-B59CBD66BA63}" type="parTrans" cxnId="{B66815DD-7C49-4354-A972-F57C34CFB476}">
      <dgm:prSet/>
      <dgm:spPr/>
      <dgm:t>
        <a:bodyPr/>
        <a:lstStyle/>
        <a:p>
          <a:endParaRPr lang="en-AU"/>
        </a:p>
      </dgm:t>
    </dgm:pt>
    <dgm:pt modelId="{8F2C2106-B663-477D-A06E-80611F0DED3C}" type="sibTrans" cxnId="{B66815DD-7C49-4354-A972-F57C34CFB476}">
      <dgm:prSet/>
      <dgm:spPr/>
      <dgm:t>
        <a:bodyPr/>
        <a:lstStyle/>
        <a:p>
          <a:endParaRPr lang="en-AU"/>
        </a:p>
      </dgm:t>
    </dgm:pt>
    <dgm:pt modelId="{CDE84154-EC1A-4DB5-ABB3-4476F38D9899}">
      <dgm:prSet/>
      <dgm:spPr/>
      <dgm:t>
        <a:bodyPr/>
        <a:lstStyle/>
        <a:p>
          <a:r>
            <a:rPr lang="en-US" b="1">
              <a:solidFill>
                <a:srgbClr val="FF0000"/>
              </a:solidFill>
            </a:rPr>
            <a:t>A Vision Plan</a:t>
          </a:r>
          <a:endParaRPr lang="en-US" b="1" dirty="0">
            <a:solidFill>
              <a:srgbClr val="FF0000"/>
            </a:solidFill>
          </a:endParaRPr>
        </a:p>
      </dgm:t>
    </dgm:pt>
    <dgm:pt modelId="{BC4B98F5-4EAD-4206-A13B-830CF252E9BA}" type="parTrans" cxnId="{4B047722-DF86-402C-A76F-003B379AAAE0}">
      <dgm:prSet/>
      <dgm:spPr/>
      <dgm:t>
        <a:bodyPr/>
        <a:lstStyle/>
        <a:p>
          <a:endParaRPr lang="en-AU"/>
        </a:p>
      </dgm:t>
    </dgm:pt>
    <dgm:pt modelId="{38E8D1B0-50CA-4A24-A6F7-E639929D7584}" type="sibTrans" cxnId="{4B047722-DF86-402C-A76F-003B379AAAE0}">
      <dgm:prSet/>
      <dgm:spPr/>
      <dgm:t>
        <a:bodyPr/>
        <a:lstStyle/>
        <a:p>
          <a:endParaRPr lang="en-AU"/>
        </a:p>
      </dgm:t>
    </dgm:pt>
    <dgm:pt modelId="{E00BF44C-9367-481D-B663-DC1B02F45C6E}">
      <dgm:prSet/>
      <dgm:spPr/>
      <dgm:t>
        <a:bodyPr/>
        <a:lstStyle/>
        <a:p>
          <a:r>
            <a:rPr lang="en-AU" b="1" dirty="0">
              <a:solidFill>
                <a:srgbClr val="FF0000"/>
              </a:solidFill>
            </a:rPr>
            <a:t>A 360° evaluation</a:t>
          </a:r>
          <a:endParaRPr lang="en-US" b="1" dirty="0">
            <a:solidFill>
              <a:srgbClr val="FF0000"/>
            </a:solidFill>
          </a:endParaRPr>
        </a:p>
      </dgm:t>
    </dgm:pt>
    <dgm:pt modelId="{319F6D36-6445-4395-A006-505F36A488E7}" type="parTrans" cxnId="{DF1F0FEC-5B14-4372-B0EB-2D6F2BDB31A5}">
      <dgm:prSet/>
      <dgm:spPr/>
      <dgm:t>
        <a:bodyPr/>
        <a:lstStyle/>
        <a:p>
          <a:endParaRPr lang="en-AU"/>
        </a:p>
      </dgm:t>
    </dgm:pt>
    <dgm:pt modelId="{84F8F927-9347-4D55-9C46-FEB59C5C8DA0}" type="sibTrans" cxnId="{DF1F0FEC-5B14-4372-B0EB-2D6F2BDB31A5}">
      <dgm:prSet/>
      <dgm:spPr/>
      <dgm:t>
        <a:bodyPr/>
        <a:lstStyle/>
        <a:p>
          <a:endParaRPr lang="en-AU"/>
        </a:p>
      </dgm:t>
    </dgm:pt>
    <dgm:pt modelId="{177D2CBE-1E80-48BE-ABB0-792D2D635828}">
      <dgm:prSet/>
      <dgm:spPr/>
      <dgm:t>
        <a:bodyPr/>
        <a:lstStyle/>
        <a:p>
          <a:r>
            <a:rPr lang="en-AU" b="1" dirty="0">
              <a:solidFill>
                <a:srgbClr val="FF0000"/>
              </a:solidFill>
            </a:rPr>
            <a:t>Plan Disruption Ideas </a:t>
          </a:r>
          <a:endParaRPr lang="en-US" b="1" dirty="0">
            <a:solidFill>
              <a:srgbClr val="FF0000"/>
            </a:solidFill>
          </a:endParaRPr>
        </a:p>
      </dgm:t>
    </dgm:pt>
    <dgm:pt modelId="{3CEB0034-C984-4F94-B8D2-A3D666BF9098}" type="parTrans" cxnId="{D703579A-1005-47D2-AD5B-F98D2626307B}">
      <dgm:prSet/>
      <dgm:spPr/>
      <dgm:t>
        <a:bodyPr/>
        <a:lstStyle/>
        <a:p>
          <a:endParaRPr lang="en-AU"/>
        </a:p>
      </dgm:t>
    </dgm:pt>
    <dgm:pt modelId="{DBEA0DE3-927F-4B74-AECF-91277ADB36AF}" type="sibTrans" cxnId="{D703579A-1005-47D2-AD5B-F98D2626307B}">
      <dgm:prSet/>
      <dgm:spPr/>
      <dgm:t>
        <a:bodyPr/>
        <a:lstStyle/>
        <a:p>
          <a:endParaRPr lang="en-AU"/>
        </a:p>
      </dgm:t>
    </dgm:pt>
    <dgm:pt modelId="{82DC1DB8-6DD5-48B8-98F9-61928077C5AB}" type="pres">
      <dgm:prSet presAssocID="{FDF292E7-BD00-4C17-B6E1-B6681A4ACDB0}" presName="root" presStyleCnt="0">
        <dgm:presLayoutVars>
          <dgm:dir/>
          <dgm:resizeHandles val="exact"/>
        </dgm:presLayoutVars>
      </dgm:prSet>
      <dgm:spPr/>
    </dgm:pt>
    <dgm:pt modelId="{6375CCA6-7F23-4E63-8779-55D41B39314C}" type="pres">
      <dgm:prSet presAssocID="{0B137BF2-9392-41B3-8BDA-BC93CC0CEB94}" presName="compNode" presStyleCnt="0"/>
      <dgm:spPr/>
    </dgm:pt>
    <dgm:pt modelId="{4FF67560-015B-4B7C-B9CC-A53F6355543D}" type="pres">
      <dgm:prSet presAssocID="{0B137BF2-9392-41B3-8BDA-BC93CC0CEB9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ducation"/>
        </a:ext>
      </dgm:extLst>
    </dgm:pt>
    <dgm:pt modelId="{9E6338B7-CFF3-4A41-A185-45EA5BB9392F}" type="pres">
      <dgm:prSet presAssocID="{0B137BF2-9392-41B3-8BDA-BC93CC0CEB94}" presName="iconSpace" presStyleCnt="0"/>
      <dgm:spPr/>
    </dgm:pt>
    <dgm:pt modelId="{675FE964-0E0A-4465-9F25-DDD8B71D8E9D}" type="pres">
      <dgm:prSet presAssocID="{0B137BF2-9392-41B3-8BDA-BC93CC0CEB94}" presName="parTx" presStyleLbl="revTx" presStyleIdx="0" presStyleCnt="8">
        <dgm:presLayoutVars>
          <dgm:chMax val="0"/>
          <dgm:chPref val="0"/>
        </dgm:presLayoutVars>
      </dgm:prSet>
      <dgm:spPr/>
    </dgm:pt>
    <dgm:pt modelId="{176ABBF3-3710-4A5A-BD28-B44BCB746827}" type="pres">
      <dgm:prSet presAssocID="{0B137BF2-9392-41B3-8BDA-BC93CC0CEB94}" presName="txSpace" presStyleCnt="0"/>
      <dgm:spPr/>
    </dgm:pt>
    <dgm:pt modelId="{F753556C-FA19-46F7-B434-40A2776F744A}" type="pres">
      <dgm:prSet presAssocID="{0B137BF2-9392-41B3-8BDA-BC93CC0CEB94}" presName="desTx" presStyleLbl="revTx" presStyleIdx="1" presStyleCnt="8">
        <dgm:presLayoutVars/>
      </dgm:prSet>
      <dgm:spPr/>
    </dgm:pt>
    <dgm:pt modelId="{D5B83313-372C-4313-A448-885C21082600}" type="pres">
      <dgm:prSet presAssocID="{9E951B9A-A256-4B61-A58C-64768F78FEB3}" presName="sibTrans" presStyleCnt="0"/>
      <dgm:spPr/>
    </dgm:pt>
    <dgm:pt modelId="{74E6091D-0D1D-40AB-8F4D-08056DB8EAE7}" type="pres">
      <dgm:prSet presAssocID="{1F793580-8585-4056-B723-6516E474B210}" presName="compNode" presStyleCnt="0"/>
      <dgm:spPr/>
    </dgm:pt>
    <dgm:pt modelId="{A109AF7E-ABB2-4642-97A8-053460C4FC0A}" type="pres">
      <dgm:prSet presAssocID="{1F793580-8585-4056-B723-6516E474B21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BCAEDD3A-D51C-4D32-969C-521965E99540}" type="pres">
      <dgm:prSet presAssocID="{1F793580-8585-4056-B723-6516E474B210}" presName="iconSpace" presStyleCnt="0"/>
      <dgm:spPr/>
    </dgm:pt>
    <dgm:pt modelId="{8101D067-3631-4C3A-B61B-F1AB1C81414D}" type="pres">
      <dgm:prSet presAssocID="{1F793580-8585-4056-B723-6516E474B210}" presName="parTx" presStyleLbl="revTx" presStyleIdx="2" presStyleCnt="8">
        <dgm:presLayoutVars>
          <dgm:chMax val="0"/>
          <dgm:chPref val="0"/>
        </dgm:presLayoutVars>
      </dgm:prSet>
      <dgm:spPr/>
    </dgm:pt>
    <dgm:pt modelId="{C4A6259A-778B-4D5D-AD17-8DE11162A813}" type="pres">
      <dgm:prSet presAssocID="{1F793580-8585-4056-B723-6516E474B210}" presName="txSpace" presStyleCnt="0"/>
      <dgm:spPr/>
    </dgm:pt>
    <dgm:pt modelId="{B6187F57-A3D0-42BE-AE77-2C21D8A1DFD5}" type="pres">
      <dgm:prSet presAssocID="{1F793580-8585-4056-B723-6516E474B210}" presName="desTx" presStyleLbl="revTx" presStyleIdx="3" presStyleCnt="8">
        <dgm:presLayoutVars/>
      </dgm:prSet>
      <dgm:spPr/>
    </dgm:pt>
    <dgm:pt modelId="{F0826FD1-0B5E-4745-A904-11F8712745E6}" type="pres">
      <dgm:prSet presAssocID="{08C7EB01-F80B-42D4-869A-2FCC689D64C7}" presName="sibTrans" presStyleCnt="0"/>
      <dgm:spPr/>
    </dgm:pt>
    <dgm:pt modelId="{AFC89CB3-9ED2-4CFF-B7CD-E9D74956B8F5}" type="pres">
      <dgm:prSet presAssocID="{6A07BD9E-EE2E-42E1-AF92-4BCC33BE58FD}" presName="compNode" presStyleCnt="0"/>
      <dgm:spPr/>
    </dgm:pt>
    <dgm:pt modelId="{12C09D17-649A-48A9-8C14-F8CC7CFA237B}" type="pres">
      <dgm:prSet presAssocID="{6A07BD9E-EE2E-42E1-AF92-4BCC33BE58F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eehive"/>
        </a:ext>
      </dgm:extLst>
    </dgm:pt>
    <dgm:pt modelId="{A0723011-59AC-4231-B372-25C4E73C9FBD}" type="pres">
      <dgm:prSet presAssocID="{6A07BD9E-EE2E-42E1-AF92-4BCC33BE58FD}" presName="iconSpace" presStyleCnt="0"/>
      <dgm:spPr/>
    </dgm:pt>
    <dgm:pt modelId="{CBF42989-872D-47F6-AA65-BE76465D09AF}" type="pres">
      <dgm:prSet presAssocID="{6A07BD9E-EE2E-42E1-AF92-4BCC33BE58FD}" presName="parTx" presStyleLbl="revTx" presStyleIdx="4" presStyleCnt="8">
        <dgm:presLayoutVars>
          <dgm:chMax val="0"/>
          <dgm:chPref val="0"/>
        </dgm:presLayoutVars>
      </dgm:prSet>
      <dgm:spPr/>
    </dgm:pt>
    <dgm:pt modelId="{40262DAF-8DD4-4C1C-8893-A88FD2659DB7}" type="pres">
      <dgm:prSet presAssocID="{6A07BD9E-EE2E-42E1-AF92-4BCC33BE58FD}" presName="txSpace" presStyleCnt="0"/>
      <dgm:spPr/>
    </dgm:pt>
    <dgm:pt modelId="{530E9D01-8DC5-4BEF-9DBE-AFB174ABAAC1}" type="pres">
      <dgm:prSet presAssocID="{6A07BD9E-EE2E-42E1-AF92-4BCC33BE58FD}" presName="desTx" presStyleLbl="revTx" presStyleIdx="5" presStyleCnt="8">
        <dgm:presLayoutVars/>
      </dgm:prSet>
      <dgm:spPr/>
    </dgm:pt>
    <dgm:pt modelId="{202443D1-F00E-4BF3-9AF3-4705008F7C15}" type="pres">
      <dgm:prSet presAssocID="{49E88E2D-4A16-4F94-AA3E-09107630C553}" presName="sibTrans" presStyleCnt="0"/>
      <dgm:spPr/>
    </dgm:pt>
    <dgm:pt modelId="{B573986C-6ABF-4E3D-8026-72CD95300F32}" type="pres">
      <dgm:prSet presAssocID="{28169989-8D7C-4D3B-86EE-625FD2674C29}" presName="compNode" presStyleCnt="0"/>
      <dgm:spPr/>
    </dgm:pt>
    <dgm:pt modelId="{C1FB7CFE-503A-412A-B6EB-8E348B9ECF58}" type="pres">
      <dgm:prSet presAssocID="{28169989-8D7C-4D3B-86EE-625FD2674C29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orkforceManagement"/>
        </a:ext>
      </dgm:extLst>
    </dgm:pt>
    <dgm:pt modelId="{A36C7A90-E1B8-4FBB-A162-6E38CA5310F4}" type="pres">
      <dgm:prSet presAssocID="{28169989-8D7C-4D3B-86EE-625FD2674C29}" presName="iconSpace" presStyleCnt="0"/>
      <dgm:spPr/>
    </dgm:pt>
    <dgm:pt modelId="{0EBCAC72-1EC9-4CEB-A99A-BA0BB5EB8C9E}" type="pres">
      <dgm:prSet presAssocID="{28169989-8D7C-4D3B-86EE-625FD2674C29}" presName="parTx" presStyleLbl="revTx" presStyleIdx="6" presStyleCnt="8">
        <dgm:presLayoutVars>
          <dgm:chMax val="0"/>
          <dgm:chPref val="0"/>
        </dgm:presLayoutVars>
      </dgm:prSet>
      <dgm:spPr/>
    </dgm:pt>
    <dgm:pt modelId="{19CB0E79-161F-4C34-ADA8-0F9B4B13E2CB}" type="pres">
      <dgm:prSet presAssocID="{28169989-8D7C-4D3B-86EE-625FD2674C29}" presName="txSpace" presStyleCnt="0"/>
      <dgm:spPr/>
    </dgm:pt>
    <dgm:pt modelId="{BB09B142-B274-4096-BB3A-02E6DF86C847}" type="pres">
      <dgm:prSet presAssocID="{28169989-8D7C-4D3B-86EE-625FD2674C29}" presName="desTx" presStyleLbl="revTx" presStyleIdx="7" presStyleCnt="8">
        <dgm:presLayoutVars/>
      </dgm:prSet>
      <dgm:spPr/>
    </dgm:pt>
  </dgm:ptLst>
  <dgm:cxnLst>
    <dgm:cxn modelId="{698C0807-4390-4E27-9C3C-A0B7BC23B024}" type="presOf" srcId="{AF0D29FC-2523-42A3-A323-737ACD97CB21}" destId="{B6187F57-A3D0-42BE-AE77-2C21D8A1DFD5}" srcOrd="0" destOrd="0" presId="urn:microsoft.com/office/officeart/2018/5/layout/CenteredIconLabelDescriptionList"/>
    <dgm:cxn modelId="{FA59D41F-3EB4-4A16-B3A2-392485BBEA4A}" srcId="{2CBA298A-6405-4B2B-9737-CA39F70BD9B1}" destId="{3BD499C5-1364-4DCE-B2F3-546FD12B43B1}" srcOrd="0" destOrd="0" parTransId="{C9626365-8A9F-4A94-9CEC-60C39486489C}" sibTransId="{EDF352F8-696A-4B2D-A21B-6376645760A3}"/>
    <dgm:cxn modelId="{FE63E421-8DB9-4455-8F66-3F6D343E28FB}" type="presOf" srcId="{36B0EB68-5E90-4533-8204-1337F988F7A0}" destId="{BB09B142-B274-4096-BB3A-02E6DF86C847}" srcOrd="0" destOrd="5" presId="urn:microsoft.com/office/officeart/2018/5/layout/CenteredIconLabelDescriptionList"/>
    <dgm:cxn modelId="{C20C0C22-2F3D-42C5-BCCE-90D40F491473}" srcId="{6A07BD9E-EE2E-42E1-AF92-4BCC33BE58FD}" destId="{594F3805-3DE5-4AAD-8E96-8D5FD9E4CC37}" srcOrd="0" destOrd="0" parTransId="{5645011B-F163-4954-993C-F8991BFE6DFB}" sibTransId="{FDB5A2C1-C9F7-40F3-9277-5B8F00DBB83B}"/>
    <dgm:cxn modelId="{4B047722-DF86-402C-A76F-003B379AAAE0}" srcId="{2CBA298A-6405-4B2B-9737-CA39F70BD9B1}" destId="{CDE84154-EC1A-4DB5-ABB3-4476F38D9899}" srcOrd="2" destOrd="0" parTransId="{BC4B98F5-4EAD-4206-A13B-830CF252E9BA}" sibTransId="{38E8D1B0-50CA-4A24-A6F7-E639929D7584}"/>
    <dgm:cxn modelId="{F30E3C23-DEE0-40C7-B5DB-98CB770377CD}" srcId="{0B137BF2-9392-41B3-8BDA-BC93CC0CEB94}" destId="{F38F08DE-4C88-4459-8161-E4299BACF2CB}" srcOrd="0" destOrd="0" parTransId="{E3F958F8-013E-466A-A85F-3F64CC23121A}" sibTransId="{91213CE4-F670-4B69-A807-1A0BC5BA2CDE}"/>
    <dgm:cxn modelId="{BA903A38-62DE-4F28-81A8-70AA5DE608E6}" srcId="{2CBA298A-6405-4B2B-9737-CA39F70BD9B1}" destId="{36B0EB68-5E90-4533-8204-1337F988F7A0}" srcOrd="4" destOrd="0" parTransId="{E819E745-2C2F-480F-8D71-2693A0EF3B26}" sibTransId="{F8952A56-5049-4983-BC55-3B1D8E56D00B}"/>
    <dgm:cxn modelId="{ED2C3C5B-7860-4C07-A489-265AAA76B5E0}" srcId="{28169989-8D7C-4D3B-86EE-625FD2674C29}" destId="{2CBA298A-6405-4B2B-9737-CA39F70BD9B1}" srcOrd="0" destOrd="0" parTransId="{A315AD77-1E3D-4C1C-B646-965577346573}" sibTransId="{9CC7F3C6-7B7A-412C-8B43-3BF7E2DF24FD}"/>
    <dgm:cxn modelId="{716AC75C-BEC8-427A-AAF4-75DF6A8DBD38}" srcId="{1F793580-8585-4056-B723-6516E474B210}" destId="{AF0D29FC-2523-42A3-A323-737ACD97CB21}" srcOrd="0" destOrd="0" parTransId="{143BA3C4-1915-4DAD-8BCE-800B2C69B86A}" sibTransId="{955E605C-7D3F-4192-8236-53DD088FE5DA}"/>
    <dgm:cxn modelId="{B2A91C5D-1B40-4F79-B87C-E37D06C05A65}" srcId="{F38F08DE-4C88-4459-8161-E4299BACF2CB}" destId="{FC98807C-2EDD-45D9-BEA9-D62F3CBEB092}" srcOrd="0" destOrd="0" parTransId="{9CCC1B65-0EAF-49F2-9822-9315E5A538D1}" sibTransId="{D343F0C5-6110-48E2-86D0-FE5580C1D082}"/>
    <dgm:cxn modelId="{EDE8465D-1694-4661-ADD1-03A8500EC43A}" srcId="{30918AE3-7D43-4312-B226-BAC3F0D3F24B}" destId="{A240F646-362B-4FB0-9D0C-7826F45A4C5B}" srcOrd="0" destOrd="0" parTransId="{68DC06E5-4559-4DC4-BF21-85825782EDE5}" sibTransId="{B12B7C4F-3E9C-4401-8561-FFB62E070C7A}"/>
    <dgm:cxn modelId="{D3324041-92FA-4D62-8252-5B73893A666B}" type="presOf" srcId="{2CBA298A-6405-4B2B-9737-CA39F70BD9B1}" destId="{BB09B142-B274-4096-BB3A-02E6DF86C847}" srcOrd="0" destOrd="0" presId="urn:microsoft.com/office/officeart/2018/5/layout/CenteredIconLabelDescriptionList"/>
    <dgm:cxn modelId="{D6D22843-4A4B-4B79-B27D-1E186FE0773A}" type="presOf" srcId="{0B137BF2-9392-41B3-8BDA-BC93CC0CEB94}" destId="{675FE964-0E0A-4465-9F25-DDD8B71D8E9D}" srcOrd="0" destOrd="0" presId="urn:microsoft.com/office/officeart/2018/5/layout/CenteredIconLabelDescriptionList"/>
    <dgm:cxn modelId="{66812965-A340-4BB3-BB66-F3219279CF78}" type="presOf" srcId="{13C1F16E-F90D-4348-B04C-01A3D52CBE15}" destId="{BB09B142-B274-4096-BB3A-02E6DF86C847}" srcOrd="0" destOrd="2" presId="urn:microsoft.com/office/officeart/2018/5/layout/CenteredIconLabelDescriptionList"/>
    <dgm:cxn modelId="{4EC06651-10D7-4D5D-B265-FBA2AF5103D3}" srcId="{FDF292E7-BD00-4C17-B6E1-B6681A4ACDB0}" destId="{6A07BD9E-EE2E-42E1-AF92-4BCC33BE58FD}" srcOrd="2" destOrd="0" parTransId="{26B004FD-B0B6-4EC3-88FF-2BF42EC1246E}" sibTransId="{49E88E2D-4A16-4F94-AA3E-09107630C553}"/>
    <dgm:cxn modelId="{F7E57B59-85E8-41E8-A0DD-E5E0DE44B163}" type="presOf" srcId="{F38F08DE-4C88-4459-8161-E4299BACF2CB}" destId="{F753556C-FA19-46F7-B434-40A2776F744A}" srcOrd="0" destOrd="0" presId="urn:microsoft.com/office/officeart/2018/5/layout/CenteredIconLabelDescriptionList"/>
    <dgm:cxn modelId="{2A3F427C-8E8E-4EB5-8C61-FF1E98E09C7B}" type="presOf" srcId="{177D2CBE-1E80-48BE-ABB0-792D2D635828}" destId="{530E9D01-8DC5-4BEF-9DBE-AFB174ABAAC1}" srcOrd="0" destOrd="3" presId="urn:microsoft.com/office/officeart/2018/5/layout/CenteredIconLabelDescriptionList"/>
    <dgm:cxn modelId="{0435AA7E-8FF9-4A47-9847-FC856CE06387}" type="presOf" srcId="{28169989-8D7C-4D3B-86EE-625FD2674C29}" destId="{0EBCAC72-1EC9-4CEB-A99A-BA0BB5EB8C9E}" srcOrd="0" destOrd="0" presId="urn:microsoft.com/office/officeart/2018/5/layout/CenteredIconLabelDescriptionList"/>
    <dgm:cxn modelId="{8886F27E-7EB2-40EC-9796-8924E1F2C6CC}" srcId="{FDF292E7-BD00-4C17-B6E1-B6681A4ACDB0}" destId="{1F793580-8585-4056-B723-6516E474B210}" srcOrd="1" destOrd="0" parTransId="{1DD594AD-48D2-4D74-A99A-22BC998F4A37}" sibTransId="{08C7EB01-F80B-42D4-869A-2FCC689D64C7}"/>
    <dgm:cxn modelId="{63400D82-B4EA-4B93-B432-CBB2A30DAF47}" type="presOf" srcId="{30918AE3-7D43-4312-B226-BAC3F0D3F24B}" destId="{F753556C-FA19-46F7-B434-40A2776F744A}" srcOrd="0" destOrd="2" presId="urn:microsoft.com/office/officeart/2018/5/layout/CenteredIconLabelDescriptionList"/>
    <dgm:cxn modelId="{F88C6686-1162-43D8-A700-95997F7A5D72}" type="presOf" srcId="{594F3805-3DE5-4AAD-8E96-8D5FD9E4CC37}" destId="{530E9D01-8DC5-4BEF-9DBE-AFB174ABAAC1}" srcOrd="0" destOrd="0" presId="urn:microsoft.com/office/officeart/2018/5/layout/CenteredIconLabelDescriptionList"/>
    <dgm:cxn modelId="{1AA39D90-3510-4ABD-81E2-950BD6D2EE22}" type="presOf" srcId="{BE7D4F79-2761-4129-846D-19487730630E}" destId="{530E9D01-8DC5-4BEF-9DBE-AFB174ABAAC1}" srcOrd="0" destOrd="1" presId="urn:microsoft.com/office/officeart/2018/5/layout/CenteredIconLabelDescriptionList"/>
    <dgm:cxn modelId="{61ACA390-6C3E-4A35-A8F8-3224022BC3A3}" srcId="{594F3805-3DE5-4AAD-8E96-8D5FD9E4CC37}" destId="{874573D9-3A32-49A3-AC41-1DD7C1D7C18D}" srcOrd="3" destOrd="0" parTransId="{433B6809-C38E-40D6-AF00-78AAC3558764}" sibTransId="{66C0BC1F-9C54-4DEA-A4E5-134587D3CD9C}"/>
    <dgm:cxn modelId="{2A40A897-121E-430C-82FF-F37CBED82531}" type="presOf" srcId="{0551B277-2FAF-484C-9B73-06C842056C30}" destId="{530E9D01-8DC5-4BEF-9DBE-AFB174ABAAC1}" srcOrd="0" destOrd="2" presId="urn:microsoft.com/office/officeart/2018/5/layout/CenteredIconLabelDescriptionList"/>
    <dgm:cxn modelId="{BF643698-3407-4A67-A2BC-4874ACEF013B}" type="presOf" srcId="{CDE84154-EC1A-4DB5-ABB3-4476F38D9899}" destId="{BB09B142-B274-4096-BB3A-02E6DF86C847}" srcOrd="0" destOrd="3" presId="urn:microsoft.com/office/officeart/2018/5/layout/CenteredIconLabelDescriptionList"/>
    <dgm:cxn modelId="{D703579A-1005-47D2-AD5B-F98D2626307B}" srcId="{594F3805-3DE5-4AAD-8E96-8D5FD9E4CC37}" destId="{177D2CBE-1E80-48BE-ABB0-792D2D635828}" srcOrd="2" destOrd="0" parTransId="{3CEB0034-C984-4F94-B8D2-A3D666BF9098}" sibTransId="{DBEA0DE3-927F-4B74-AECF-91277ADB36AF}"/>
    <dgm:cxn modelId="{0029CD9A-0078-4266-B908-F66A2B206450}" type="presOf" srcId="{874573D9-3A32-49A3-AC41-1DD7C1D7C18D}" destId="{530E9D01-8DC5-4BEF-9DBE-AFB174ABAAC1}" srcOrd="0" destOrd="4" presId="urn:microsoft.com/office/officeart/2018/5/layout/CenteredIconLabelDescriptionList"/>
    <dgm:cxn modelId="{AD1F069E-46F2-4B9C-8FB9-733E6B98A988}" srcId="{FDF292E7-BD00-4C17-B6E1-B6681A4ACDB0}" destId="{28169989-8D7C-4D3B-86EE-625FD2674C29}" srcOrd="3" destOrd="0" parTransId="{34471D5F-EE47-4AA4-BC39-5589322BA1A1}" sibTransId="{1392D0C2-235E-4940-A3B9-DA3C25AA5EB5}"/>
    <dgm:cxn modelId="{DC57F5A5-AF15-492B-81D0-C318BDB2CE3A}" type="presOf" srcId="{EDC3B7F1-38F1-4340-B7BF-AC2777F10664}" destId="{B6187F57-A3D0-42BE-AE77-2C21D8A1DFD5}" srcOrd="0" destOrd="1" presId="urn:microsoft.com/office/officeart/2018/5/layout/CenteredIconLabelDescriptionList"/>
    <dgm:cxn modelId="{1834F4AC-6596-45FF-B5A2-9B87787CA576}" srcId="{594F3805-3DE5-4AAD-8E96-8D5FD9E4CC37}" destId="{0551B277-2FAF-484C-9B73-06C842056C30}" srcOrd="1" destOrd="0" parTransId="{A6AB831A-31F8-4E8F-8ADD-4A517FD5F207}" sibTransId="{CA5884E2-461C-491B-826F-746F7A2BB26F}"/>
    <dgm:cxn modelId="{1A2227AD-E528-4B48-8A47-E24FA74510D9}" type="presOf" srcId="{FDF292E7-BD00-4C17-B6E1-B6681A4ACDB0}" destId="{82DC1DB8-6DD5-48B8-98F9-61928077C5AB}" srcOrd="0" destOrd="0" presId="urn:microsoft.com/office/officeart/2018/5/layout/CenteredIconLabelDescriptionList"/>
    <dgm:cxn modelId="{1F2874C3-D1DB-403D-8FA1-7993228617CC}" type="presOf" srcId="{A240F646-362B-4FB0-9D0C-7826F45A4C5B}" destId="{F753556C-FA19-46F7-B434-40A2776F744A}" srcOrd="0" destOrd="3" presId="urn:microsoft.com/office/officeart/2018/5/layout/CenteredIconLabelDescriptionList"/>
    <dgm:cxn modelId="{973CB4C7-1AF3-4565-BC67-981B81E1E2E2}" srcId="{AF0D29FC-2523-42A3-A323-737ACD97CB21}" destId="{EDC3B7F1-38F1-4340-B7BF-AC2777F10664}" srcOrd="0" destOrd="0" parTransId="{FE558909-534D-4ABB-82B3-509D4B866B0A}" sibTransId="{FA3B922A-D4E1-41B0-8F61-FCC6A12B470F}"/>
    <dgm:cxn modelId="{43B7FBCB-50CB-433D-ACE8-A799139D142F}" type="presOf" srcId="{FC98807C-2EDD-45D9-BEA9-D62F3CBEB092}" destId="{F753556C-FA19-46F7-B434-40A2776F744A}" srcOrd="0" destOrd="1" presId="urn:microsoft.com/office/officeart/2018/5/layout/CenteredIconLabelDescriptionList"/>
    <dgm:cxn modelId="{C613CAD6-7E33-4B6D-A9DE-90EEC9BF9CA5}" srcId="{594F3805-3DE5-4AAD-8E96-8D5FD9E4CC37}" destId="{BE7D4F79-2761-4129-846D-19487730630E}" srcOrd="0" destOrd="0" parTransId="{4FC4BD25-C3A7-404C-B516-6F15593585C9}" sibTransId="{1E7B47BF-160C-4D53-979E-54569644711E}"/>
    <dgm:cxn modelId="{3FCCE1D7-0A3B-4C6E-A41B-C08795852108}" type="presOf" srcId="{6A07BD9E-EE2E-42E1-AF92-4BCC33BE58FD}" destId="{CBF42989-872D-47F6-AA65-BE76465D09AF}" srcOrd="0" destOrd="0" presId="urn:microsoft.com/office/officeart/2018/5/layout/CenteredIconLabelDescriptionList"/>
    <dgm:cxn modelId="{B66815DD-7C49-4354-A972-F57C34CFB476}" srcId="{2CBA298A-6405-4B2B-9737-CA39F70BD9B1}" destId="{13C1F16E-F90D-4348-B04C-01A3D52CBE15}" srcOrd="1" destOrd="0" parTransId="{18666C67-3BFD-4642-A6DB-B59CBD66BA63}" sibTransId="{8F2C2106-B663-477D-A06E-80611F0DED3C}"/>
    <dgm:cxn modelId="{26A776DF-074F-4478-8086-B80A1897E498}" type="presOf" srcId="{1F793580-8585-4056-B723-6516E474B210}" destId="{8101D067-3631-4C3A-B61B-F1AB1C81414D}" srcOrd="0" destOrd="0" presId="urn:microsoft.com/office/officeart/2018/5/layout/CenteredIconLabelDescriptionList"/>
    <dgm:cxn modelId="{DF1F0FEC-5B14-4372-B0EB-2D6F2BDB31A5}" srcId="{2CBA298A-6405-4B2B-9737-CA39F70BD9B1}" destId="{E00BF44C-9367-481D-B663-DC1B02F45C6E}" srcOrd="3" destOrd="0" parTransId="{319F6D36-6445-4395-A006-505F36A488E7}" sibTransId="{84F8F927-9347-4D55-9C46-FEB59C5C8DA0}"/>
    <dgm:cxn modelId="{B9571FEE-733F-4EA2-9A10-2CB6B4E58476}" type="presOf" srcId="{E00BF44C-9367-481D-B663-DC1B02F45C6E}" destId="{BB09B142-B274-4096-BB3A-02E6DF86C847}" srcOrd="0" destOrd="4" presId="urn:microsoft.com/office/officeart/2018/5/layout/CenteredIconLabelDescriptionList"/>
    <dgm:cxn modelId="{77F56AEE-B031-4D66-8430-8C41FE7CC332}" srcId="{FDF292E7-BD00-4C17-B6E1-B6681A4ACDB0}" destId="{0B137BF2-9392-41B3-8BDA-BC93CC0CEB94}" srcOrd="0" destOrd="0" parTransId="{018D8D17-891F-4D53-A82E-46EC0B61285F}" sibTransId="{9E951B9A-A256-4B61-A58C-64768F78FEB3}"/>
    <dgm:cxn modelId="{50CDD6EF-8A0E-4A8F-8BDA-FFECA9946194}" srcId="{0B137BF2-9392-41B3-8BDA-BC93CC0CEB94}" destId="{30918AE3-7D43-4312-B226-BAC3F0D3F24B}" srcOrd="1" destOrd="0" parTransId="{213CA617-C962-4BDA-B16F-2EC6B9B15869}" sibTransId="{851B25FF-3B37-4BBF-9035-FB7599598B7B}"/>
    <dgm:cxn modelId="{171585F7-5E93-4732-8BFC-10378D504EFA}" type="presOf" srcId="{3BD499C5-1364-4DCE-B2F3-546FD12B43B1}" destId="{BB09B142-B274-4096-BB3A-02E6DF86C847}" srcOrd="0" destOrd="1" presId="urn:microsoft.com/office/officeart/2018/5/layout/CenteredIconLabelDescriptionList"/>
    <dgm:cxn modelId="{B625767B-037A-415D-BA41-582B6569597B}" type="presParOf" srcId="{82DC1DB8-6DD5-48B8-98F9-61928077C5AB}" destId="{6375CCA6-7F23-4E63-8779-55D41B39314C}" srcOrd="0" destOrd="0" presId="urn:microsoft.com/office/officeart/2018/5/layout/CenteredIconLabelDescriptionList"/>
    <dgm:cxn modelId="{474744B7-A99D-42DD-9623-49ABACD1DF74}" type="presParOf" srcId="{6375CCA6-7F23-4E63-8779-55D41B39314C}" destId="{4FF67560-015B-4B7C-B9CC-A53F6355543D}" srcOrd="0" destOrd="0" presId="urn:microsoft.com/office/officeart/2018/5/layout/CenteredIconLabelDescriptionList"/>
    <dgm:cxn modelId="{96676916-4FF4-4D35-9AC5-98E47DCDCE2B}" type="presParOf" srcId="{6375CCA6-7F23-4E63-8779-55D41B39314C}" destId="{9E6338B7-CFF3-4A41-A185-45EA5BB9392F}" srcOrd="1" destOrd="0" presId="urn:microsoft.com/office/officeart/2018/5/layout/CenteredIconLabelDescriptionList"/>
    <dgm:cxn modelId="{84D80525-DE8A-44B9-842C-34E90E5937DD}" type="presParOf" srcId="{6375CCA6-7F23-4E63-8779-55D41B39314C}" destId="{675FE964-0E0A-4465-9F25-DDD8B71D8E9D}" srcOrd="2" destOrd="0" presId="urn:microsoft.com/office/officeart/2018/5/layout/CenteredIconLabelDescriptionList"/>
    <dgm:cxn modelId="{F42E3F69-6796-4EBE-8FF3-F59681DBC6C8}" type="presParOf" srcId="{6375CCA6-7F23-4E63-8779-55D41B39314C}" destId="{176ABBF3-3710-4A5A-BD28-B44BCB746827}" srcOrd="3" destOrd="0" presId="urn:microsoft.com/office/officeart/2018/5/layout/CenteredIconLabelDescriptionList"/>
    <dgm:cxn modelId="{088AE584-4BEF-4914-8DFD-5422913206ED}" type="presParOf" srcId="{6375CCA6-7F23-4E63-8779-55D41B39314C}" destId="{F753556C-FA19-46F7-B434-40A2776F744A}" srcOrd="4" destOrd="0" presId="urn:microsoft.com/office/officeart/2018/5/layout/CenteredIconLabelDescriptionList"/>
    <dgm:cxn modelId="{63FEC120-A318-4957-90A6-33CF5AD890EF}" type="presParOf" srcId="{82DC1DB8-6DD5-48B8-98F9-61928077C5AB}" destId="{D5B83313-372C-4313-A448-885C21082600}" srcOrd="1" destOrd="0" presId="urn:microsoft.com/office/officeart/2018/5/layout/CenteredIconLabelDescriptionList"/>
    <dgm:cxn modelId="{775651CA-BE5B-4485-B17A-FE9ACC2EAF3C}" type="presParOf" srcId="{82DC1DB8-6DD5-48B8-98F9-61928077C5AB}" destId="{74E6091D-0D1D-40AB-8F4D-08056DB8EAE7}" srcOrd="2" destOrd="0" presId="urn:microsoft.com/office/officeart/2018/5/layout/CenteredIconLabelDescriptionList"/>
    <dgm:cxn modelId="{970DB26A-8993-42A0-9A34-6FF9BD14EB88}" type="presParOf" srcId="{74E6091D-0D1D-40AB-8F4D-08056DB8EAE7}" destId="{A109AF7E-ABB2-4642-97A8-053460C4FC0A}" srcOrd="0" destOrd="0" presId="urn:microsoft.com/office/officeart/2018/5/layout/CenteredIconLabelDescriptionList"/>
    <dgm:cxn modelId="{FAED59A7-7D12-4199-8163-AF4FE817D77B}" type="presParOf" srcId="{74E6091D-0D1D-40AB-8F4D-08056DB8EAE7}" destId="{BCAEDD3A-D51C-4D32-969C-521965E99540}" srcOrd="1" destOrd="0" presId="urn:microsoft.com/office/officeart/2018/5/layout/CenteredIconLabelDescriptionList"/>
    <dgm:cxn modelId="{12C63B2D-24C6-4DEB-A495-63DB1306ECFE}" type="presParOf" srcId="{74E6091D-0D1D-40AB-8F4D-08056DB8EAE7}" destId="{8101D067-3631-4C3A-B61B-F1AB1C81414D}" srcOrd="2" destOrd="0" presId="urn:microsoft.com/office/officeart/2018/5/layout/CenteredIconLabelDescriptionList"/>
    <dgm:cxn modelId="{8C71A162-A624-4E4F-BC36-FEE629E5534D}" type="presParOf" srcId="{74E6091D-0D1D-40AB-8F4D-08056DB8EAE7}" destId="{C4A6259A-778B-4D5D-AD17-8DE11162A813}" srcOrd="3" destOrd="0" presId="urn:microsoft.com/office/officeart/2018/5/layout/CenteredIconLabelDescriptionList"/>
    <dgm:cxn modelId="{D421C06A-870F-4C2D-950B-FAE889188187}" type="presParOf" srcId="{74E6091D-0D1D-40AB-8F4D-08056DB8EAE7}" destId="{B6187F57-A3D0-42BE-AE77-2C21D8A1DFD5}" srcOrd="4" destOrd="0" presId="urn:microsoft.com/office/officeart/2018/5/layout/CenteredIconLabelDescriptionList"/>
    <dgm:cxn modelId="{DD570886-2D24-4F36-8348-783CC0823F1E}" type="presParOf" srcId="{82DC1DB8-6DD5-48B8-98F9-61928077C5AB}" destId="{F0826FD1-0B5E-4745-A904-11F8712745E6}" srcOrd="3" destOrd="0" presId="urn:microsoft.com/office/officeart/2018/5/layout/CenteredIconLabelDescriptionList"/>
    <dgm:cxn modelId="{DE612256-F095-48A6-B39E-07B6AE56BB7D}" type="presParOf" srcId="{82DC1DB8-6DD5-48B8-98F9-61928077C5AB}" destId="{AFC89CB3-9ED2-4CFF-B7CD-E9D74956B8F5}" srcOrd="4" destOrd="0" presId="urn:microsoft.com/office/officeart/2018/5/layout/CenteredIconLabelDescriptionList"/>
    <dgm:cxn modelId="{69A77EF1-9AC0-4E25-9B92-5213C1CA020B}" type="presParOf" srcId="{AFC89CB3-9ED2-4CFF-B7CD-E9D74956B8F5}" destId="{12C09D17-649A-48A9-8C14-F8CC7CFA237B}" srcOrd="0" destOrd="0" presId="urn:microsoft.com/office/officeart/2018/5/layout/CenteredIconLabelDescriptionList"/>
    <dgm:cxn modelId="{732E1B94-2165-431E-9EDE-887CB5294D81}" type="presParOf" srcId="{AFC89CB3-9ED2-4CFF-B7CD-E9D74956B8F5}" destId="{A0723011-59AC-4231-B372-25C4E73C9FBD}" srcOrd="1" destOrd="0" presId="urn:microsoft.com/office/officeart/2018/5/layout/CenteredIconLabelDescriptionList"/>
    <dgm:cxn modelId="{4EB20B65-896C-4488-9DB9-027229013890}" type="presParOf" srcId="{AFC89CB3-9ED2-4CFF-B7CD-E9D74956B8F5}" destId="{CBF42989-872D-47F6-AA65-BE76465D09AF}" srcOrd="2" destOrd="0" presId="urn:microsoft.com/office/officeart/2018/5/layout/CenteredIconLabelDescriptionList"/>
    <dgm:cxn modelId="{D0E91EA0-B243-4AC7-9880-0CCE25168A19}" type="presParOf" srcId="{AFC89CB3-9ED2-4CFF-B7CD-E9D74956B8F5}" destId="{40262DAF-8DD4-4C1C-8893-A88FD2659DB7}" srcOrd="3" destOrd="0" presId="urn:microsoft.com/office/officeart/2018/5/layout/CenteredIconLabelDescriptionList"/>
    <dgm:cxn modelId="{53A6FE1A-55DA-40CE-B040-19CB2591DFBD}" type="presParOf" srcId="{AFC89CB3-9ED2-4CFF-B7CD-E9D74956B8F5}" destId="{530E9D01-8DC5-4BEF-9DBE-AFB174ABAAC1}" srcOrd="4" destOrd="0" presId="urn:microsoft.com/office/officeart/2018/5/layout/CenteredIconLabelDescriptionList"/>
    <dgm:cxn modelId="{2D8DAE93-338D-44C4-BC79-2BE30FE8A934}" type="presParOf" srcId="{82DC1DB8-6DD5-48B8-98F9-61928077C5AB}" destId="{202443D1-F00E-4BF3-9AF3-4705008F7C15}" srcOrd="5" destOrd="0" presId="urn:microsoft.com/office/officeart/2018/5/layout/CenteredIconLabelDescriptionList"/>
    <dgm:cxn modelId="{D753C7BA-1D2C-47E4-A49A-74D52C413B0A}" type="presParOf" srcId="{82DC1DB8-6DD5-48B8-98F9-61928077C5AB}" destId="{B573986C-6ABF-4E3D-8026-72CD95300F32}" srcOrd="6" destOrd="0" presId="urn:microsoft.com/office/officeart/2018/5/layout/CenteredIconLabelDescriptionList"/>
    <dgm:cxn modelId="{0BC70923-D548-4A2E-8E44-2DF4F2860DD3}" type="presParOf" srcId="{B573986C-6ABF-4E3D-8026-72CD95300F32}" destId="{C1FB7CFE-503A-412A-B6EB-8E348B9ECF58}" srcOrd="0" destOrd="0" presId="urn:microsoft.com/office/officeart/2018/5/layout/CenteredIconLabelDescriptionList"/>
    <dgm:cxn modelId="{8D5F71F4-8D56-4B58-8A58-8BF5317B8108}" type="presParOf" srcId="{B573986C-6ABF-4E3D-8026-72CD95300F32}" destId="{A36C7A90-E1B8-4FBB-A162-6E38CA5310F4}" srcOrd="1" destOrd="0" presId="urn:microsoft.com/office/officeart/2018/5/layout/CenteredIconLabelDescriptionList"/>
    <dgm:cxn modelId="{F442D07E-FF25-41F0-A4DB-4E380A2B9E65}" type="presParOf" srcId="{B573986C-6ABF-4E3D-8026-72CD95300F32}" destId="{0EBCAC72-1EC9-4CEB-A99A-BA0BB5EB8C9E}" srcOrd="2" destOrd="0" presId="urn:microsoft.com/office/officeart/2018/5/layout/CenteredIconLabelDescriptionList"/>
    <dgm:cxn modelId="{B247EB21-4EC9-489C-B364-F0788A950A51}" type="presParOf" srcId="{B573986C-6ABF-4E3D-8026-72CD95300F32}" destId="{19CB0E79-161F-4C34-ADA8-0F9B4B13E2CB}" srcOrd="3" destOrd="0" presId="urn:microsoft.com/office/officeart/2018/5/layout/CenteredIconLabelDescriptionList"/>
    <dgm:cxn modelId="{AB7BBA23-4839-4F2E-A715-AA305FA38B7B}" type="presParOf" srcId="{B573986C-6ABF-4E3D-8026-72CD95300F32}" destId="{BB09B142-B274-4096-BB3A-02E6DF86C847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A7DF7862-460F-4EA7-8B85-A47E390F6105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9E0EEFEA-23C9-487C-8B55-E3E9E17C32BB}">
      <dgm:prSet/>
      <dgm:spPr/>
      <dgm:t>
        <a:bodyPr/>
        <a:lstStyle/>
        <a:p>
          <a:pPr>
            <a:lnSpc>
              <a:spcPct val="100000"/>
            </a:lnSpc>
          </a:pPr>
          <a:r>
            <a:rPr lang="en-AU"/>
            <a:t>This path helps you build your skills as an accomplished public speaker. </a:t>
          </a:r>
          <a:endParaRPr lang="en-US"/>
        </a:p>
      </dgm:t>
    </dgm:pt>
    <dgm:pt modelId="{24D2A316-4647-4D80-A9D5-02F2D242F733}" type="parTrans" cxnId="{65B0D079-6C9C-490B-BCF6-CF59E4D4BDA3}">
      <dgm:prSet/>
      <dgm:spPr/>
      <dgm:t>
        <a:bodyPr/>
        <a:lstStyle/>
        <a:p>
          <a:endParaRPr lang="en-US"/>
        </a:p>
      </dgm:t>
    </dgm:pt>
    <dgm:pt modelId="{A527B801-CC1F-456C-B3AE-41B22BC239A6}" type="sibTrans" cxnId="{65B0D079-6C9C-490B-BCF6-CF59E4D4BDA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A9147D4-4759-44CC-931F-1D528AFDE96E}">
      <dgm:prSet/>
      <dgm:spPr/>
      <dgm:t>
        <a:bodyPr/>
        <a:lstStyle/>
        <a:p>
          <a:pPr>
            <a:lnSpc>
              <a:spcPct val="100000"/>
            </a:lnSpc>
          </a:pPr>
          <a:r>
            <a:rPr lang="en-AU"/>
            <a:t>The projects on this path focus on learning how an audience responds to you and improving your connection with audience members. </a:t>
          </a:r>
          <a:endParaRPr lang="en-US"/>
        </a:p>
      </dgm:t>
    </dgm:pt>
    <dgm:pt modelId="{767439A3-9735-44E6-A8B7-CD051371FE92}" type="parTrans" cxnId="{B9B0F10F-4C2A-4512-8319-F49D65BF2673}">
      <dgm:prSet/>
      <dgm:spPr/>
      <dgm:t>
        <a:bodyPr/>
        <a:lstStyle/>
        <a:p>
          <a:endParaRPr lang="en-US"/>
        </a:p>
      </dgm:t>
    </dgm:pt>
    <dgm:pt modelId="{59E613D8-7927-41CD-8337-B862C84286A8}" type="sibTrans" cxnId="{B9B0F10F-4C2A-4512-8319-F49D65BF267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03C2AF2-07EB-40C5-80D5-5ECA7EF6BCFC}">
      <dgm:prSet/>
      <dgm:spPr/>
      <dgm:t>
        <a:bodyPr/>
        <a:lstStyle/>
        <a:p>
          <a:pPr>
            <a:lnSpc>
              <a:spcPct val="100000"/>
            </a:lnSpc>
          </a:pPr>
          <a:r>
            <a:rPr lang="en-AU"/>
            <a:t>The projects contribute to developing an understanding of effective public speaking technique, including speech writing and speech delivery. </a:t>
          </a:r>
          <a:endParaRPr lang="en-US"/>
        </a:p>
      </dgm:t>
    </dgm:pt>
    <dgm:pt modelId="{FADF111B-A4C6-4DD2-ABBD-5851204420AC}" type="parTrans" cxnId="{BD3F833D-B4C8-48AF-9CFE-0529F7C4DFF8}">
      <dgm:prSet/>
      <dgm:spPr/>
      <dgm:t>
        <a:bodyPr/>
        <a:lstStyle/>
        <a:p>
          <a:endParaRPr lang="en-US"/>
        </a:p>
      </dgm:t>
    </dgm:pt>
    <dgm:pt modelId="{522A35F0-914D-472D-A877-2BD96B52732E}" type="sibTrans" cxnId="{BD3F833D-B4C8-48AF-9CFE-0529F7C4DFF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1BBD0CD-0A16-4350-B2C0-30595019152E}">
      <dgm:prSet/>
      <dgm:spPr/>
      <dgm:t>
        <a:bodyPr/>
        <a:lstStyle/>
        <a:p>
          <a:pPr>
            <a:lnSpc>
              <a:spcPct val="100000"/>
            </a:lnSpc>
          </a:pPr>
          <a:r>
            <a:rPr lang="en-AU"/>
            <a:t>This path culminates in an extended speech that will allow you to apply what you learned.</a:t>
          </a:r>
          <a:endParaRPr lang="en-US"/>
        </a:p>
      </dgm:t>
    </dgm:pt>
    <dgm:pt modelId="{EBF8ED58-B430-4C34-97FC-4C50FA38721B}" type="parTrans" cxnId="{F4425228-DCE1-479B-B30B-8D74D083945D}">
      <dgm:prSet/>
      <dgm:spPr/>
      <dgm:t>
        <a:bodyPr/>
        <a:lstStyle/>
        <a:p>
          <a:endParaRPr lang="en-US"/>
        </a:p>
      </dgm:t>
    </dgm:pt>
    <dgm:pt modelId="{9E7F6310-4E01-4447-9B40-5E2407F009EA}" type="sibTrans" cxnId="{F4425228-DCE1-479B-B30B-8D74D083945D}">
      <dgm:prSet/>
      <dgm:spPr/>
      <dgm:t>
        <a:bodyPr/>
        <a:lstStyle/>
        <a:p>
          <a:endParaRPr lang="en-US"/>
        </a:p>
      </dgm:t>
    </dgm:pt>
    <dgm:pt modelId="{E0359371-E2EE-4510-9F96-B1695DF965F8}" type="pres">
      <dgm:prSet presAssocID="{A7DF7862-460F-4EA7-8B85-A47E390F6105}" presName="root" presStyleCnt="0">
        <dgm:presLayoutVars>
          <dgm:dir/>
          <dgm:resizeHandles val="exact"/>
        </dgm:presLayoutVars>
      </dgm:prSet>
      <dgm:spPr/>
    </dgm:pt>
    <dgm:pt modelId="{4F69840E-39BF-440F-A9E6-D508F46D5849}" type="pres">
      <dgm:prSet presAssocID="{A7DF7862-460F-4EA7-8B85-A47E390F6105}" presName="container" presStyleCnt="0">
        <dgm:presLayoutVars>
          <dgm:dir/>
          <dgm:resizeHandles val="exact"/>
        </dgm:presLayoutVars>
      </dgm:prSet>
      <dgm:spPr/>
    </dgm:pt>
    <dgm:pt modelId="{01A310E3-1310-49B4-8B33-A19D3789C445}" type="pres">
      <dgm:prSet presAssocID="{9E0EEFEA-23C9-487C-8B55-E3E9E17C32BB}" presName="compNode" presStyleCnt="0"/>
      <dgm:spPr/>
    </dgm:pt>
    <dgm:pt modelId="{917C0231-5277-4812-A6F1-A7C9E0ED7376}" type="pres">
      <dgm:prSet presAssocID="{9E0EEFEA-23C9-487C-8B55-E3E9E17C32BB}" presName="iconBgRect" presStyleLbl="bgShp" presStyleIdx="0" presStyleCnt="4"/>
      <dgm:spPr/>
    </dgm:pt>
    <dgm:pt modelId="{743562D8-440C-405C-8E4B-6C47E6A1AE61}" type="pres">
      <dgm:prSet presAssocID="{9E0EEFEA-23C9-487C-8B55-E3E9E17C32B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D7F5EE3A-D862-46CC-8F47-F588B748EE89}" type="pres">
      <dgm:prSet presAssocID="{9E0EEFEA-23C9-487C-8B55-E3E9E17C32BB}" presName="spaceRect" presStyleCnt="0"/>
      <dgm:spPr/>
    </dgm:pt>
    <dgm:pt modelId="{422B461E-2430-4E51-A08E-5E37371DF18D}" type="pres">
      <dgm:prSet presAssocID="{9E0EEFEA-23C9-487C-8B55-E3E9E17C32BB}" presName="textRect" presStyleLbl="revTx" presStyleIdx="0" presStyleCnt="4">
        <dgm:presLayoutVars>
          <dgm:chMax val="1"/>
          <dgm:chPref val="1"/>
        </dgm:presLayoutVars>
      </dgm:prSet>
      <dgm:spPr/>
    </dgm:pt>
    <dgm:pt modelId="{A66C0761-ADC9-4B89-B0F0-090E1AEAB002}" type="pres">
      <dgm:prSet presAssocID="{A527B801-CC1F-456C-B3AE-41B22BC239A6}" presName="sibTrans" presStyleLbl="sibTrans2D1" presStyleIdx="0" presStyleCnt="0"/>
      <dgm:spPr/>
    </dgm:pt>
    <dgm:pt modelId="{07785983-C4F5-41DC-AB23-9E75C3052CE0}" type="pres">
      <dgm:prSet presAssocID="{8A9147D4-4759-44CC-931F-1D528AFDE96E}" presName="compNode" presStyleCnt="0"/>
      <dgm:spPr/>
    </dgm:pt>
    <dgm:pt modelId="{85734633-FE5B-426B-8181-5C90EA6430EB}" type="pres">
      <dgm:prSet presAssocID="{8A9147D4-4759-44CC-931F-1D528AFDE96E}" presName="iconBgRect" presStyleLbl="bgShp" presStyleIdx="1" presStyleCnt="4"/>
      <dgm:spPr/>
    </dgm:pt>
    <dgm:pt modelId="{D0DDC87E-D908-4790-9C16-F8EB0B80AA9C}" type="pres">
      <dgm:prSet presAssocID="{8A9147D4-4759-44CC-931F-1D528AFDE96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rget Audience"/>
        </a:ext>
      </dgm:extLst>
    </dgm:pt>
    <dgm:pt modelId="{2A96C87E-D807-4A89-8270-23CC713E350A}" type="pres">
      <dgm:prSet presAssocID="{8A9147D4-4759-44CC-931F-1D528AFDE96E}" presName="spaceRect" presStyleCnt="0"/>
      <dgm:spPr/>
    </dgm:pt>
    <dgm:pt modelId="{E765602C-EC73-4BFF-AE96-57CAF0F9542A}" type="pres">
      <dgm:prSet presAssocID="{8A9147D4-4759-44CC-931F-1D528AFDE96E}" presName="textRect" presStyleLbl="revTx" presStyleIdx="1" presStyleCnt="4">
        <dgm:presLayoutVars>
          <dgm:chMax val="1"/>
          <dgm:chPref val="1"/>
        </dgm:presLayoutVars>
      </dgm:prSet>
      <dgm:spPr/>
    </dgm:pt>
    <dgm:pt modelId="{037A66AF-6EDD-4392-BC88-4F69344B62D6}" type="pres">
      <dgm:prSet presAssocID="{59E613D8-7927-41CD-8337-B862C84286A8}" presName="sibTrans" presStyleLbl="sibTrans2D1" presStyleIdx="0" presStyleCnt="0"/>
      <dgm:spPr/>
    </dgm:pt>
    <dgm:pt modelId="{888B8ECC-8E41-4F5C-9306-B0BCF358B06B}" type="pres">
      <dgm:prSet presAssocID="{403C2AF2-07EB-40C5-80D5-5ECA7EF6BCFC}" presName="compNode" presStyleCnt="0"/>
      <dgm:spPr/>
    </dgm:pt>
    <dgm:pt modelId="{C9B76104-F33B-4185-9865-748C71A68B3C}" type="pres">
      <dgm:prSet presAssocID="{403C2AF2-07EB-40C5-80D5-5ECA7EF6BCFC}" presName="iconBgRect" presStyleLbl="bgShp" presStyleIdx="2" presStyleCnt="4"/>
      <dgm:spPr/>
    </dgm:pt>
    <dgm:pt modelId="{53CEADBD-21FE-45A4-8C92-7869633B3DED}" type="pres">
      <dgm:prSet presAssocID="{403C2AF2-07EB-40C5-80D5-5ECA7EF6BCFC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2EF8A89B-9CC7-4437-BE59-688FE1C4D08A}" type="pres">
      <dgm:prSet presAssocID="{403C2AF2-07EB-40C5-80D5-5ECA7EF6BCFC}" presName="spaceRect" presStyleCnt="0"/>
      <dgm:spPr/>
    </dgm:pt>
    <dgm:pt modelId="{6FA86786-0A54-4E51-926A-6AB514648F68}" type="pres">
      <dgm:prSet presAssocID="{403C2AF2-07EB-40C5-80D5-5ECA7EF6BCFC}" presName="textRect" presStyleLbl="revTx" presStyleIdx="2" presStyleCnt="4">
        <dgm:presLayoutVars>
          <dgm:chMax val="1"/>
          <dgm:chPref val="1"/>
        </dgm:presLayoutVars>
      </dgm:prSet>
      <dgm:spPr/>
    </dgm:pt>
    <dgm:pt modelId="{622A43C5-58BB-455F-97B1-1AF39397F43A}" type="pres">
      <dgm:prSet presAssocID="{522A35F0-914D-472D-A877-2BD96B52732E}" presName="sibTrans" presStyleLbl="sibTrans2D1" presStyleIdx="0" presStyleCnt="0"/>
      <dgm:spPr/>
    </dgm:pt>
    <dgm:pt modelId="{06674FA1-199B-484F-B9DD-34D069078A02}" type="pres">
      <dgm:prSet presAssocID="{E1BBD0CD-0A16-4350-B2C0-30595019152E}" presName="compNode" presStyleCnt="0"/>
      <dgm:spPr/>
    </dgm:pt>
    <dgm:pt modelId="{5BA831A7-70DC-451F-8430-4C35ACFA55EB}" type="pres">
      <dgm:prSet presAssocID="{E1BBD0CD-0A16-4350-B2C0-30595019152E}" presName="iconBgRect" presStyleLbl="bgShp" presStyleIdx="3" presStyleCnt="4"/>
      <dgm:spPr/>
    </dgm:pt>
    <dgm:pt modelId="{5B95B50C-F1BC-4AFC-B115-AD7E9BF19ABB}" type="pres">
      <dgm:prSet presAssocID="{E1BBD0CD-0A16-4350-B2C0-30595019152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DFB2C752-81A2-40E3-9726-07F63C1497E8}" type="pres">
      <dgm:prSet presAssocID="{E1BBD0CD-0A16-4350-B2C0-30595019152E}" presName="spaceRect" presStyleCnt="0"/>
      <dgm:spPr/>
    </dgm:pt>
    <dgm:pt modelId="{A458A402-9D32-4A2A-9198-275608CAB670}" type="pres">
      <dgm:prSet presAssocID="{E1BBD0CD-0A16-4350-B2C0-30595019152E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B9B0F10F-4C2A-4512-8319-F49D65BF2673}" srcId="{A7DF7862-460F-4EA7-8B85-A47E390F6105}" destId="{8A9147D4-4759-44CC-931F-1D528AFDE96E}" srcOrd="1" destOrd="0" parTransId="{767439A3-9735-44E6-A8B7-CD051371FE92}" sibTransId="{59E613D8-7927-41CD-8337-B862C84286A8}"/>
    <dgm:cxn modelId="{0F5AEA12-23B8-42F7-8596-20A368FD622C}" type="presOf" srcId="{E1BBD0CD-0A16-4350-B2C0-30595019152E}" destId="{A458A402-9D32-4A2A-9198-275608CAB670}" srcOrd="0" destOrd="0" presId="urn:microsoft.com/office/officeart/2018/2/layout/IconCircleList"/>
    <dgm:cxn modelId="{21E27F22-7FAB-4283-9D2B-0C296F94621A}" type="presOf" srcId="{9E0EEFEA-23C9-487C-8B55-E3E9E17C32BB}" destId="{422B461E-2430-4E51-A08E-5E37371DF18D}" srcOrd="0" destOrd="0" presId="urn:microsoft.com/office/officeart/2018/2/layout/IconCircleList"/>
    <dgm:cxn modelId="{F4425228-DCE1-479B-B30B-8D74D083945D}" srcId="{A7DF7862-460F-4EA7-8B85-A47E390F6105}" destId="{E1BBD0CD-0A16-4350-B2C0-30595019152E}" srcOrd="3" destOrd="0" parTransId="{EBF8ED58-B430-4C34-97FC-4C50FA38721B}" sibTransId="{9E7F6310-4E01-4447-9B40-5E2407F009EA}"/>
    <dgm:cxn modelId="{BD3F833D-B4C8-48AF-9CFE-0529F7C4DFF8}" srcId="{A7DF7862-460F-4EA7-8B85-A47E390F6105}" destId="{403C2AF2-07EB-40C5-80D5-5ECA7EF6BCFC}" srcOrd="2" destOrd="0" parTransId="{FADF111B-A4C6-4DD2-ABBD-5851204420AC}" sibTransId="{522A35F0-914D-472D-A877-2BD96B52732E}"/>
    <dgm:cxn modelId="{6C08E869-238A-41DA-B904-32ECC67E30DB}" type="presOf" srcId="{522A35F0-914D-472D-A877-2BD96B52732E}" destId="{622A43C5-58BB-455F-97B1-1AF39397F43A}" srcOrd="0" destOrd="0" presId="urn:microsoft.com/office/officeart/2018/2/layout/IconCircleList"/>
    <dgm:cxn modelId="{4AE68753-6A55-49C6-AB65-F39B9923DDF4}" type="presOf" srcId="{A527B801-CC1F-456C-B3AE-41B22BC239A6}" destId="{A66C0761-ADC9-4B89-B0F0-090E1AEAB002}" srcOrd="0" destOrd="0" presId="urn:microsoft.com/office/officeart/2018/2/layout/IconCircleList"/>
    <dgm:cxn modelId="{65B0D079-6C9C-490B-BCF6-CF59E4D4BDA3}" srcId="{A7DF7862-460F-4EA7-8B85-A47E390F6105}" destId="{9E0EEFEA-23C9-487C-8B55-E3E9E17C32BB}" srcOrd="0" destOrd="0" parTransId="{24D2A316-4647-4D80-A9D5-02F2D242F733}" sibTransId="{A527B801-CC1F-456C-B3AE-41B22BC239A6}"/>
    <dgm:cxn modelId="{CA33D697-25B8-4E3A-9CE9-0018D59C645C}" type="presOf" srcId="{A7DF7862-460F-4EA7-8B85-A47E390F6105}" destId="{E0359371-E2EE-4510-9F96-B1695DF965F8}" srcOrd="0" destOrd="0" presId="urn:microsoft.com/office/officeart/2018/2/layout/IconCircleList"/>
    <dgm:cxn modelId="{F234D6A4-3BE9-4A8C-9058-2E65E198A3B4}" type="presOf" srcId="{8A9147D4-4759-44CC-931F-1D528AFDE96E}" destId="{E765602C-EC73-4BFF-AE96-57CAF0F9542A}" srcOrd="0" destOrd="0" presId="urn:microsoft.com/office/officeart/2018/2/layout/IconCircleList"/>
    <dgm:cxn modelId="{E201FFB2-2FF5-44FF-8995-5D37611856B7}" type="presOf" srcId="{59E613D8-7927-41CD-8337-B862C84286A8}" destId="{037A66AF-6EDD-4392-BC88-4F69344B62D6}" srcOrd="0" destOrd="0" presId="urn:microsoft.com/office/officeart/2018/2/layout/IconCircleList"/>
    <dgm:cxn modelId="{D897A0C2-3102-4526-A2CF-AA4865956419}" type="presOf" srcId="{403C2AF2-07EB-40C5-80D5-5ECA7EF6BCFC}" destId="{6FA86786-0A54-4E51-926A-6AB514648F68}" srcOrd="0" destOrd="0" presId="urn:microsoft.com/office/officeart/2018/2/layout/IconCircleList"/>
    <dgm:cxn modelId="{8B929B00-2CE3-4CCB-8FF2-3F6D12C4D8C8}" type="presParOf" srcId="{E0359371-E2EE-4510-9F96-B1695DF965F8}" destId="{4F69840E-39BF-440F-A9E6-D508F46D5849}" srcOrd="0" destOrd="0" presId="urn:microsoft.com/office/officeart/2018/2/layout/IconCircleList"/>
    <dgm:cxn modelId="{85A77E2A-8B23-4FCA-8BCF-81B1C3F94B07}" type="presParOf" srcId="{4F69840E-39BF-440F-A9E6-D508F46D5849}" destId="{01A310E3-1310-49B4-8B33-A19D3789C445}" srcOrd="0" destOrd="0" presId="urn:microsoft.com/office/officeart/2018/2/layout/IconCircleList"/>
    <dgm:cxn modelId="{DC3A6554-3698-4866-AC56-68BA79AA8AF4}" type="presParOf" srcId="{01A310E3-1310-49B4-8B33-A19D3789C445}" destId="{917C0231-5277-4812-A6F1-A7C9E0ED7376}" srcOrd="0" destOrd="0" presId="urn:microsoft.com/office/officeart/2018/2/layout/IconCircleList"/>
    <dgm:cxn modelId="{94F6B34B-1F4F-4AB9-A40D-35130DAEB4FB}" type="presParOf" srcId="{01A310E3-1310-49B4-8B33-A19D3789C445}" destId="{743562D8-440C-405C-8E4B-6C47E6A1AE61}" srcOrd="1" destOrd="0" presId="urn:microsoft.com/office/officeart/2018/2/layout/IconCircleList"/>
    <dgm:cxn modelId="{873054A0-1355-45F0-8D72-1244B4E8C7DE}" type="presParOf" srcId="{01A310E3-1310-49B4-8B33-A19D3789C445}" destId="{D7F5EE3A-D862-46CC-8F47-F588B748EE89}" srcOrd="2" destOrd="0" presId="urn:microsoft.com/office/officeart/2018/2/layout/IconCircleList"/>
    <dgm:cxn modelId="{28206313-AC5B-4016-8E15-B0F65509B178}" type="presParOf" srcId="{01A310E3-1310-49B4-8B33-A19D3789C445}" destId="{422B461E-2430-4E51-A08E-5E37371DF18D}" srcOrd="3" destOrd="0" presId="urn:microsoft.com/office/officeart/2018/2/layout/IconCircleList"/>
    <dgm:cxn modelId="{B5F185A7-780D-414F-BD82-DB38CD54802E}" type="presParOf" srcId="{4F69840E-39BF-440F-A9E6-D508F46D5849}" destId="{A66C0761-ADC9-4B89-B0F0-090E1AEAB002}" srcOrd="1" destOrd="0" presId="urn:microsoft.com/office/officeart/2018/2/layout/IconCircleList"/>
    <dgm:cxn modelId="{110ED508-2CB2-43C7-B868-02B3E15240FD}" type="presParOf" srcId="{4F69840E-39BF-440F-A9E6-D508F46D5849}" destId="{07785983-C4F5-41DC-AB23-9E75C3052CE0}" srcOrd="2" destOrd="0" presId="urn:microsoft.com/office/officeart/2018/2/layout/IconCircleList"/>
    <dgm:cxn modelId="{05894016-BF09-4799-B803-B13143CF98B1}" type="presParOf" srcId="{07785983-C4F5-41DC-AB23-9E75C3052CE0}" destId="{85734633-FE5B-426B-8181-5C90EA6430EB}" srcOrd="0" destOrd="0" presId="urn:microsoft.com/office/officeart/2018/2/layout/IconCircleList"/>
    <dgm:cxn modelId="{392BA920-84DA-4D0F-A52C-185F3ED7EADD}" type="presParOf" srcId="{07785983-C4F5-41DC-AB23-9E75C3052CE0}" destId="{D0DDC87E-D908-4790-9C16-F8EB0B80AA9C}" srcOrd="1" destOrd="0" presId="urn:microsoft.com/office/officeart/2018/2/layout/IconCircleList"/>
    <dgm:cxn modelId="{D603F92A-A8B3-47D2-ABB5-E4CB39CB886A}" type="presParOf" srcId="{07785983-C4F5-41DC-AB23-9E75C3052CE0}" destId="{2A96C87E-D807-4A89-8270-23CC713E350A}" srcOrd="2" destOrd="0" presId="urn:microsoft.com/office/officeart/2018/2/layout/IconCircleList"/>
    <dgm:cxn modelId="{13E415AB-7212-4C5A-8BF6-347A237DB2E4}" type="presParOf" srcId="{07785983-C4F5-41DC-AB23-9E75C3052CE0}" destId="{E765602C-EC73-4BFF-AE96-57CAF0F9542A}" srcOrd="3" destOrd="0" presId="urn:microsoft.com/office/officeart/2018/2/layout/IconCircleList"/>
    <dgm:cxn modelId="{F588C3BC-458E-42BF-9BFA-3FE3A619B44E}" type="presParOf" srcId="{4F69840E-39BF-440F-A9E6-D508F46D5849}" destId="{037A66AF-6EDD-4392-BC88-4F69344B62D6}" srcOrd="3" destOrd="0" presId="urn:microsoft.com/office/officeart/2018/2/layout/IconCircleList"/>
    <dgm:cxn modelId="{D375A08E-5227-468A-B7D6-4767B08A2D7D}" type="presParOf" srcId="{4F69840E-39BF-440F-A9E6-D508F46D5849}" destId="{888B8ECC-8E41-4F5C-9306-B0BCF358B06B}" srcOrd="4" destOrd="0" presId="urn:microsoft.com/office/officeart/2018/2/layout/IconCircleList"/>
    <dgm:cxn modelId="{8D6C56EE-95CD-4608-B521-2717E91FA3C1}" type="presParOf" srcId="{888B8ECC-8E41-4F5C-9306-B0BCF358B06B}" destId="{C9B76104-F33B-4185-9865-748C71A68B3C}" srcOrd="0" destOrd="0" presId="urn:microsoft.com/office/officeart/2018/2/layout/IconCircleList"/>
    <dgm:cxn modelId="{F5482207-578C-4348-AC0D-8D652980CE9A}" type="presParOf" srcId="{888B8ECC-8E41-4F5C-9306-B0BCF358B06B}" destId="{53CEADBD-21FE-45A4-8C92-7869633B3DED}" srcOrd="1" destOrd="0" presId="urn:microsoft.com/office/officeart/2018/2/layout/IconCircleList"/>
    <dgm:cxn modelId="{700414B0-F57F-425C-91DF-4ACB3BB4BF68}" type="presParOf" srcId="{888B8ECC-8E41-4F5C-9306-B0BCF358B06B}" destId="{2EF8A89B-9CC7-4437-BE59-688FE1C4D08A}" srcOrd="2" destOrd="0" presId="urn:microsoft.com/office/officeart/2018/2/layout/IconCircleList"/>
    <dgm:cxn modelId="{484A6C82-F08C-4B6F-BF1D-78A6735FD51E}" type="presParOf" srcId="{888B8ECC-8E41-4F5C-9306-B0BCF358B06B}" destId="{6FA86786-0A54-4E51-926A-6AB514648F68}" srcOrd="3" destOrd="0" presId="urn:microsoft.com/office/officeart/2018/2/layout/IconCircleList"/>
    <dgm:cxn modelId="{AF501FA1-6F7B-4FB6-8100-4FD609496BED}" type="presParOf" srcId="{4F69840E-39BF-440F-A9E6-D508F46D5849}" destId="{622A43C5-58BB-455F-97B1-1AF39397F43A}" srcOrd="5" destOrd="0" presId="urn:microsoft.com/office/officeart/2018/2/layout/IconCircleList"/>
    <dgm:cxn modelId="{C8581C43-16E7-4086-967D-00A4A9AED10B}" type="presParOf" srcId="{4F69840E-39BF-440F-A9E6-D508F46D5849}" destId="{06674FA1-199B-484F-B9DD-34D069078A02}" srcOrd="6" destOrd="0" presId="urn:microsoft.com/office/officeart/2018/2/layout/IconCircleList"/>
    <dgm:cxn modelId="{2050168D-1504-4DAD-BD7D-6581B3ED2A8E}" type="presParOf" srcId="{06674FA1-199B-484F-B9DD-34D069078A02}" destId="{5BA831A7-70DC-451F-8430-4C35ACFA55EB}" srcOrd="0" destOrd="0" presId="urn:microsoft.com/office/officeart/2018/2/layout/IconCircleList"/>
    <dgm:cxn modelId="{B83DAAC3-0EA7-4CB0-836F-60924FE20A57}" type="presParOf" srcId="{06674FA1-199B-484F-B9DD-34D069078A02}" destId="{5B95B50C-F1BC-4AFC-B115-AD7E9BF19ABB}" srcOrd="1" destOrd="0" presId="urn:microsoft.com/office/officeart/2018/2/layout/IconCircleList"/>
    <dgm:cxn modelId="{AA40F7FE-5D49-4689-A944-765A45BE43AF}" type="presParOf" srcId="{06674FA1-199B-484F-B9DD-34D069078A02}" destId="{DFB2C752-81A2-40E3-9726-07F63C1497E8}" srcOrd="2" destOrd="0" presId="urn:microsoft.com/office/officeart/2018/2/layout/IconCircleList"/>
    <dgm:cxn modelId="{E05E72CB-9310-4607-8457-F5C3271657BB}" type="presParOf" srcId="{06674FA1-199B-484F-B9DD-34D069078A02}" destId="{A458A402-9D32-4A2A-9198-275608CAB670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AF38B7A9-E363-4E94-9AD4-7D6449C0F754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EDD6319-1582-46FC-B0BE-E0B32E8DC9C0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AU"/>
            <a:t>Level 2: </a:t>
          </a:r>
          <a:endParaRPr lang="en-US"/>
        </a:p>
      </dgm:t>
    </dgm:pt>
    <dgm:pt modelId="{578FD8BD-C902-4694-A937-F62E1B285EDA}" type="parTrans" cxnId="{F54E418A-C124-43C1-B098-58625146FA4D}">
      <dgm:prSet/>
      <dgm:spPr/>
      <dgm:t>
        <a:bodyPr/>
        <a:lstStyle/>
        <a:p>
          <a:endParaRPr lang="en-US"/>
        </a:p>
      </dgm:t>
    </dgm:pt>
    <dgm:pt modelId="{54CE8547-0EA8-4EFB-A5EB-1E4D6BD29581}" type="sibTrans" cxnId="{F54E418A-C124-43C1-B098-58625146FA4D}">
      <dgm:prSet/>
      <dgm:spPr/>
      <dgm:t>
        <a:bodyPr/>
        <a:lstStyle/>
        <a:p>
          <a:endParaRPr lang="en-US"/>
        </a:p>
      </dgm:t>
    </dgm:pt>
    <dgm:pt modelId="{932A9B0C-8C43-4B47-A78C-B0C24B0BB634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b="1" dirty="0"/>
            <a:t>Effective Body Language</a:t>
          </a:r>
          <a:endParaRPr lang="en-US" b="1" dirty="0"/>
        </a:p>
      </dgm:t>
    </dgm:pt>
    <dgm:pt modelId="{CF954370-2279-46A5-A5C0-177F28D4C699}" type="parTrans" cxnId="{B82EBBAF-6DB5-44BE-80B3-A86A5CA07A29}">
      <dgm:prSet/>
      <dgm:spPr/>
      <dgm:t>
        <a:bodyPr/>
        <a:lstStyle/>
        <a:p>
          <a:endParaRPr lang="en-US"/>
        </a:p>
      </dgm:t>
    </dgm:pt>
    <dgm:pt modelId="{1B5490A0-1354-43A8-BD6F-25E36DD61473}" type="sibTrans" cxnId="{B82EBBAF-6DB5-44BE-80B3-A86A5CA07A29}">
      <dgm:prSet/>
      <dgm:spPr/>
      <dgm:t>
        <a:bodyPr/>
        <a:lstStyle/>
        <a:p>
          <a:endParaRPr lang="en-US"/>
        </a:p>
      </dgm:t>
    </dgm:pt>
    <dgm:pt modelId="{EFBD922F-328F-4DC9-8714-EE423E55A8F4}">
      <dgm:prSet/>
      <dgm:spPr/>
      <dgm:t>
        <a:bodyPr/>
        <a:lstStyle/>
        <a:p>
          <a:r>
            <a:rPr lang="en-AU"/>
            <a:t>A 5- to 7-minute speech</a:t>
          </a:r>
          <a:endParaRPr lang="en-US"/>
        </a:p>
      </dgm:t>
    </dgm:pt>
    <dgm:pt modelId="{E532E45F-815D-46B4-B348-8F1B068C7123}" type="parTrans" cxnId="{4B69F1A9-7AB5-4923-BE95-94E4FE2DD902}">
      <dgm:prSet/>
      <dgm:spPr/>
      <dgm:t>
        <a:bodyPr/>
        <a:lstStyle/>
        <a:p>
          <a:endParaRPr lang="en-US"/>
        </a:p>
      </dgm:t>
    </dgm:pt>
    <dgm:pt modelId="{B9C575D5-FA07-4E9E-8993-51718A6BC1EB}" type="sibTrans" cxnId="{4B69F1A9-7AB5-4923-BE95-94E4FE2DD902}">
      <dgm:prSet/>
      <dgm:spPr/>
      <dgm:t>
        <a:bodyPr/>
        <a:lstStyle/>
        <a:p>
          <a:endParaRPr lang="en-US"/>
        </a:p>
      </dgm:t>
    </dgm:pt>
    <dgm:pt modelId="{EEF49D2D-AB12-460C-9081-65563EF5151C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b="1" dirty="0"/>
            <a:t>Understanding Your Communication Style</a:t>
          </a:r>
          <a:endParaRPr lang="en-US" b="1" dirty="0"/>
        </a:p>
      </dgm:t>
    </dgm:pt>
    <dgm:pt modelId="{F59C9FF5-B42A-443F-9621-5E96AFEEC70D}" type="parTrans" cxnId="{B81BC75C-A7DA-42CB-B1BD-B3AF53AAF7D3}">
      <dgm:prSet/>
      <dgm:spPr/>
      <dgm:t>
        <a:bodyPr/>
        <a:lstStyle/>
        <a:p>
          <a:endParaRPr lang="en-US"/>
        </a:p>
      </dgm:t>
    </dgm:pt>
    <dgm:pt modelId="{624F2198-48C6-44FB-BCA7-37C9813B82C0}" type="sibTrans" cxnId="{B81BC75C-A7DA-42CB-B1BD-B3AF53AAF7D3}">
      <dgm:prSet/>
      <dgm:spPr/>
      <dgm:t>
        <a:bodyPr/>
        <a:lstStyle/>
        <a:p>
          <a:endParaRPr lang="en-US"/>
        </a:p>
      </dgm:t>
    </dgm:pt>
    <dgm:pt modelId="{51E23F4B-ED4F-4C95-919F-61E5B18F5812}">
      <dgm:prSet/>
      <dgm:spPr/>
      <dgm:t>
        <a:bodyPr/>
        <a:lstStyle/>
        <a:p>
          <a:r>
            <a:rPr lang="en-AU" dirty="0"/>
            <a:t>A 5- to 7-minute speech</a:t>
          </a:r>
          <a:endParaRPr lang="en-US" dirty="0"/>
        </a:p>
      </dgm:t>
    </dgm:pt>
    <dgm:pt modelId="{1B9986C9-A8EA-4D62-B039-9E0AC43D7353}" type="parTrans" cxnId="{BA350F14-F6FF-4F5A-90EE-4C680E3C8BB0}">
      <dgm:prSet/>
      <dgm:spPr/>
      <dgm:t>
        <a:bodyPr/>
        <a:lstStyle/>
        <a:p>
          <a:endParaRPr lang="en-US"/>
        </a:p>
      </dgm:t>
    </dgm:pt>
    <dgm:pt modelId="{29669AF6-CD82-4B41-BE2F-B4BD743172E3}" type="sibTrans" cxnId="{BA350F14-F6FF-4F5A-90EE-4C680E3C8BB0}">
      <dgm:prSet/>
      <dgm:spPr/>
      <dgm:t>
        <a:bodyPr/>
        <a:lstStyle/>
        <a:p>
          <a:endParaRPr lang="en-US"/>
        </a:p>
      </dgm:t>
    </dgm:pt>
    <dgm:pt modelId="{944D7E82-6F7D-4C88-95EF-532104DF6999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AU"/>
            <a:t>Level 3: </a:t>
          </a:r>
          <a:endParaRPr lang="en-US"/>
        </a:p>
      </dgm:t>
    </dgm:pt>
    <dgm:pt modelId="{6A96EB00-5DBA-4408-8475-7BB3203061A9}" type="parTrans" cxnId="{3DB22D4D-B67F-4F60-9984-5881D6C698B7}">
      <dgm:prSet/>
      <dgm:spPr/>
      <dgm:t>
        <a:bodyPr/>
        <a:lstStyle/>
        <a:p>
          <a:endParaRPr lang="en-US"/>
        </a:p>
      </dgm:t>
    </dgm:pt>
    <dgm:pt modelId="{7E87C628-5E3E-4545-A88C-63E127EB6D21}" type="sibTrans" cxnId="{3DB22D4D-B67F-4F60-9984-5881D6C698B7}">
      <dgm:prSet/>
      <dgm:spPr/>
      <dgm:t>
        <a:bodyPr/>
        <a:lstStyle/>
        <a:p>
          <a:endParaRPr lang="en-US"/>
        </a:p>
      </dgm:t>
    </dgm:pt>
    <dgm:pt modelId="{AF378AF4-883F-414B-8A9D-CC7EB3164F38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b="1" dirty="0"/>
            <a:t>Persuasive Speaking</a:t>
          </a:r>
          <a:endParaRPr lang="en-US" b="1" dirty="0"/>
        </a:p>
      </dgm:t>
    </dgm:pt>
    <dgm:pt modelId="{10256DFA-CA90-495A-A2C8-CEC497CE9F45}" type="parTrans" cxnId="{82B99300-0647-48C9-AC9C-AF9C18D35736}">
      <dgm:prSet/>
      <dgm:spPr/>
      <dgm:t>
        <a:bodyPr/>
        <a:lstStyle/>
        <a:p>
          <a:endParaRPr lang="en-US"/>
        </a:p>
      </dgm:t>
    </dgm:pt>
    <dgm:pt modelId="{896CB310-81F3-4D17-B8D5-12D8C6405636}" type="sibTrans" cxnId="{82B99300-0647-48C9-AC9C-AF9C18D35736}">
      <dgm:prSet/>
      <dgm:spPr/>
      <dgm:t>
        <a:bodyPr/>
        <a:lstStyle/>
        <a:p>
          <a:endParaRPr lang="en-US"/>
        </a:p>
      </dgm:t>
    </dgm:pt>
    <dgm:pt modelId="{32FC0893-F7F6-4F0E-852E-213A90A14868}">
      <dgm:prSet/>
      <dgm:spPr/>
      <dgm:t>
        <a:bodyPr/>
        <a:lstStyle/>
        <a:p>
          <a:r>
            <a:rPr lang="en-AU" dirty="0"/>
            <a:t>A 5- to 7-minute speech</a:t>
          </a:r>
          <a:endParaRPr lang="en-US" dirty="0"/>
        </a:p>
      </dgm:t>
    </dgm:pt>
    <dgm:pt modelId="{2542B08F-CDBE-4828-AE26-7E8596B9CCA3}" type="parTrans" cxnId="{81544745-19CE-461E-8AC9-F7D79233B5D3}">
      <dgm:prSet/>
      <dgm:spPr/>
      <dgm:t>
        <a:bodyPr/>
        <a:lstStyle/>
        <a:p>
          <a:endParaRPr lang="en-US"/>
        </a:p>
      </dgm:t>
    </dgm:pt>
    <dgm:pt modelId="{B2B1970E-3DFE-460D-9C4C-E709EDCE514A}" type="sibTrans" cxnId="{81544745-19CE-461E-8AC9-F7D79233B5D3}">
      <dgm:prSet/>
      <dgm:spPr/>
      <dgm:t>
        <a:bodyPr/>
        <a:lstStyle/>
        <a:p>
          <a:endParaRPr lang="en-US"/>
        </a:p>
      </dgm:t>
    </dgm:pt>
    <dgm:pt modelId="{D291F189-F5A1-4D09-9B64-08CD21E4BA78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AU"/>
            <a:t>Level 4: </a:t>
          </a:r>
          <a:endParaRPr lang="en-US"/>
        </a:p>
      </dgm:t>
    </dgm:pt>
    <dgm:pt modelId="{1FF77130-39CE-4211-9722-ECA6CC93F055}" type="parTrans" cxnId="{B676511F-8E1E-4F2E-8ABD-817F6CC62B1B}">
      <dgm:prSet/>
      <dgm:spPr/>
      <dgm:t>
        <a:bodyPr/>
        <a:lstStyle/>
        <a:p>
          <a:endParaRPr lang="en-US"/>
        </a:p>
      </dgm:t>
    </dgm:pt>
    <dgm:pt modelId="{33F7A39F-C111-4531-96B0-A9315A3C90FA}" type="sibTrans" cxnId="{B676511F-8E1E-4F2E-8ABD-817F6CC62B1B}">
      <dgm:prSet/>
      <dgm:spPr/>
      <dgm:t>
        <a:bodyPr/>
        <a:lstStyle/>
        <a:p>
          <a:endParaRPr lang="en-US"/>
        </a:p>
      </dgm:t>
    </dgm:pt>
    <dgm:pt modelId="{F5F7F98B-8E9D-462D-8EE8-DA55E7522D0D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b="1" dirty="0"/>
            <a:t>Managing a Difficult Audience</a:t>
          </a:r>
          <a:endParaRPr lang="en-US" b="1" dirty="0"/>
        </a:p>
      </dgm:t>
    </dgm:pt>
    <dgm:pt modelId="{86A8F568-F6F4-4F50-994B-F29B9BE7A21A}" type="parTrans" cxnId="{1CA0F2C3-3A53-4F16-96FB-B702E0C2E1F8}">
      <dgm:prSet/>
      <dgm:spPr/>
      <dgm:t>
        <a:bodyPr/>
        <a:lstStyle/>
        <a:p>
          <a:endParaRPr lang="en-US"/>
        </a:p>
      </dgm:t>
    </dgm:pt>
    <dgm:pt modelId="{598D2C0B-88F0-4118-A115-2097C7495B67}" type="sibTrans" cxnId="{1CA0F2C3-3A53-4F16-96FB-B702E0C2E1F8}">
      <dgm:prSet/>
      <dgm:spPr/>
      <dgm:t>
        <a:bodyPr/>
        <a:lstStyle/>
        <a:p>
          <a:endParaRPr lang="en-US"/>
        </a:p>
      </dgm:t>
    </dgm:pt>
    <dgm:pt modelId="{C00A51CA-B9EB-4A23-958D-69FB538C0B93}">
      <dgm:prSet/>
      <dgm:spPr/>
      <dgm:t>
        <a:bodyPr/>
        <a:lstStyle/>
        <a:p>
          <a:r>
            <a:rPr lang="en-AU" dirty="0"/>
            <a:t>A 5- to 7-minute speech</a:t>
          </a:r>
          <a:endParaRPr lang="en-US" dirty="0"/>
        </a:p>
      </dgm:t>
    </dgm:pt>
    <dgm:pt modelId="{47119220-10CD-4206-A309-504817796DB8}" type="parTrans" cxnId="{682850E5-9AE2-465A-BEF1-2CFBB830BB4A}">
      <dgm:prSet/>
      <dgm:spPr/>
      <dgm:t>
        <a:bodyPr/>
        <a:lstStyle/>
        <a:p>
          <a:endParaRPr lang="en-US"/>
        </a:p>
      </dgm:t>
    </dgm:pt>
    <dgm:pt modelId="{ED8A4E12-F974-48DC-98BF-754E8671E5E5}" type="sibTrans" cxnId="{682850E5-9AE2-465A-BEF1-2CFBB830BB4A}">
      <dgm:prSet/>
      <dgm:spPr/>
      <dgm:t>
        <a:bodyPr/>
        <a:lstStyle/>
        <a:p>
          <a:endParaRPr lang="en-US"/>
        </a:p>
      </dgm:t>
    </dgm:pt>
    <dgm:pt modelId="{34113562-4BE7-42D7-B43B-8656109E7F1F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AU"/>
            <a:t>Level 5: </a:t>
          </a:r>
          <a:endParaRPr lang="en-US"/>
        </a:p>
      </dgm:t>
    </dgm:pt>
    <dgm:pt modelId="{75801DB7-56B1-4870-BEA4-10522FEBF23A}" type="parTrans" cxnId="{9B0AAD99-FFEE-4BE0-99F4-E39CEAC20132}">
      <dgm:prSet/>
      <dgm:spPr/>
      <dgm:t>
        <a:bodyPr/>
        <a:lstStyle/>
        <a:p>
          <a:endParaRPr lang="en-US"/>
        </a:p>
      </dgm:t>
    </dgm:pt>
    <dgm:pt modelId="{31A30A4C-DE8F-4C80-A7F5-4B69814C75E9}" type="sibTrans" cxnId="{9B0AAD99-FFEE-4BE0-99F4-E39CEAC20132}">
      <dgm:prSet/>
      <dgm:spPr/>
      <dgm:t>
        <a:bodyPr/>
        <a:lstStyle/>
        <a:p>
          <a:endParaRPr lang="en-US"/>
        </a:p>
      </dgm:t>
    </dgm:pt>
    <dgm:pt modelId="{404BC1FF-7447-4AD9-93B3-B4098CF1B1F7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b="1" dirty="0"/>
            <a:t>Prepare to Speak Professionally</a:t>
          </a:r>
          <a:endParaRPr lang="en-US" b="1" dirty="0"/>
        </a:p>
      </dgm:t>
    </dgm:pt>
    <dgm:pt modelId="{D5DEA89E-A95D-4A3F-BA61-72C8AC70182D}" type="parTrans" cxnId="{FAD92081-D7EF-41CF-81F5-C9317890942A}">
      <dgm:prSet/>
      <dgm:spPr/>
      <dgm:t>
        <a:bodyPr/>
        <a:lstStyle/>
        <a:p>
          <a:endParaRPr lang="en-US"/>
        </a:p>
      </dgm:t>
    </dgm:pt>
    <dgm:pt modelId="{D881D01D-359D-4DAC-9608-B0144AE6806C}" type="sibTrans" cxnId="{FAD92081-D7EF-41CF-81F5-C9317890942A}">
      <dgm:prSet/>
      <dgm:spPr/>
      <dgm:t>
        <a:bodyPr/>
        <a:lstStyle/>
        <a:p>
          <a:endParaRPr lang="en-US"/>
        </a:p>
      </dgm:t>
    </dgm:pt>
    <dgm:pt modelId="{F690F980-DD0C-4D4A-801E-71E2EC41B81A}">
      <dgm:prSet/>
      <dgm:spPr/>
      <dgm:t>
        <a:bodyPr/>
        <a:lstStyle/>
        <a:p>
          <a:r>
            <a:rPr lang="en-AU" dirty="0">
              <a:solidFill>
                <a:srgbClr val="FF0000"/>
              </a:solidFill>
            </a:rPr>
            <a:t>An 18- to 22-minute keynote-style speech</a:t>
          </a:r>
          <a:endParaRPr lang="en-US" dirty="0">
            <a:solidFill>
              <a:srgbClr val="FF0000"/>
            </a:solidFill>
          </a:endParaRPr>
        </a:p>
      </dgm:t>
    </dgm:pt>
    <dgm:pt modelId="{B966288D-0264-446B-A78D-8C24A78A94E9}" type="parTrans" cxnId="{0729DC5C-BF9C-45AF-B287-EAC02170AF26}">
      <dgm:prSet/>
      <dgm:spPr/>
      <dgm:t>
        <a:bodyPr/>
        <a:lstStyle/>
        <a:p>
          <a:endParaRPr lang="en-US"/>
        </a:p>
      </dgm:t>
    </dgm:pt>
    <dgm:pt modelId="{162B4C68-7003-48FC-A678-2BE203D47FAF}" type="sibTrans" cxnId="{0729DC5C-BF9C-45AF-B287-EAC02170AF26}">
      <dgm:prSet/>
      <dgm:spPr/>
      <dgm:t>
        <a:bodyPr/>
        <a:lstStyle/>
        <a:p>
          <a:endParaRPr lang="en-US"/>
        </a:p>
      </dgm:t>
    </dgm:pt>
    <dgm:pt modelId="{EBBCBF3F-915C-45C4-979A-105EF76CC6DE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E7EE0564-0596-40FB-9FCA-FF34E29A1B26}" type="parTrans" cxnId="{D7E60161-3FE0-4FC9-A24E-D308AF6BEB7A}">
      <dgm:prSet/>
      <dgm:spPr/>
      <dgm:t>
        <a:bodyPr/>
        <a:lstStyle/>
        <a:p>
          <a:endParaRPr lang="en-AU"/>
        </a:p>
      </dgm:t>
    </dgm:pt>
    <dgm:pt modelId="{5689A70E-51E1-4584-AACE-2045BC7F33EB}" type="sibTrans" cxnId="{D7E60161-3FE0-4FC9-A24E-D308AF6BEB7A}">
      <dgm:prSet/>
      <dgm:spPr/>
      <dgm:t>
        <a:bodyPr/>
        <a:lstStyle/>
        <a:p>
          <a:endParaRPr lang="en-AU"/>
        </a:p>
      </dgm:t>
    </dgm:pt>
    <dgm:pt modelId="{43331FC8-4D26-4FA2-8695-72F4E0C74DDF}">
      <dgm:prSet/>
      <dgm:spPr/>
      <dgm:t>
        <a:bodyPr/>
        <a:lstStyle/>
        <a:p>
          <a:r>
            <a:rPr lang="en-AU" b="1" dirty="0">
              <a:solidFill>
                <a:srgbClr val="FF0000"/>
              </a:solidFill>
            </a:rPr>
            <a:t>The process of speaking and responding to audience members will take 12 to 15 minutes</a:t>
          </a:r>
          <a:r>
            <a:rPr lang="en-AU" dirty="0"/>
            <a:t>.</a:t>
          </a:r>
          <a:endParaRPr lang="en-US" dirty="0"/>
        </a:p>
      </dgm:t>
    </dgm:pt>
    <dgm:pt modelId="{A50EE477-D677-43DE-8F01-780830F65B3C}" type="parTrans" cxnId="{BA5C9073-901C-49E4-B328-7C989932BFBE}">
      <dgm:prSet/>
      <dgm:spPr/>
      <dgm:t>
        <a:bodyPr/>
        <a:lstStyle/>
        <a:p>
          <a:endParaRPr lang="en-AU"/>
        </a:p>
      </dgm:t>
    </dgm:pt>
    <dgm:pt modelId="{0832D921-1E3A-459F-A7C5-CA17E0593370}" type="sibTrans" cxnId="{BA5C9073-901C-49E4-B328-7C989932BFBE}">
      <dgm:prSet/>
      <dgm:spPr/>
      <dgm:t>
        <a:bodyPr/>
        <a:lstStyle/>
        <a:p>
          <a:endParaRPr lang="en-AU"/>
        </a:p>
      </dgm:t>
    </dgm:pt>
    <dgm:pt modelId="{F4EC747D-3B6E-4B57-A643-C3500C1A060E}">
      <dgm:prSet/>
      <dgm:spPr/>
      <dgm:t>
        <a:bodyPr/>
        <a:lstStyle/>
        <a:p>
          <a:r>
            <a:rPr lang="en-US" b="1" dirty="0">
              <a:solidFill>
                <a:srgbClr val="FF0000"/>
              </a:solidFill>
            </a:rPr>
            <a:t>Role Play Disruptions</a:t>
          </a:r>
        </a:p>
      </dgm:t>
    </dgm:pt>
    <dgm:pt modelId="{7EBFCB6F-0833-4D24-A465-01E7BC9421DF}" type="parTrans" cxnId="{9E0E205B-00BB-4FF6-81F2-F88065B8F8DD}">
      <dgm:prSet/>
      <dgm:spPr/>
      <dgm:t>
        <a:bodyPr/>
        <a:lstStyle/>
        <a:p>
          <a:endParaRPr lang="en-AU"/>
        </a:p>
      </dgm:t>
    </dgm:pt>
    <dgm:pt modelId="{20ECB723-C1E8-4F6A-A066-B0F60576C6CC}" type="sibTrans" cxnId="{9E0E205B-00BB-4FF6-81F2-F88065B8F8DD}">
      <dgm:prSet/>
      <dgm:spPr/>
      <dgm:t>
        <a:bodyPr/>
        <a:lstStyle/>
        <a:p>
          <a:endParaRPr lang="en-AU"/>
        </a:p>
      </dgm:t>
    </dgm:pt>
    <dgm:pt modelId="{FC8A3818-4FA4-4B65-A4A0-9DAED7326606}" type="pres">
      <dgm:prSet presAssocID="{AF38B7A9-E363-4E94-9AD4-7D6449C0F754}" presName="root" presStyleCnt="0">
        <dgm:presLayoutVars>
          <dgm:dir/>
          <dgm:resizeHandles val="exact"/>
        </dgm:presLayoutVars>
      </dgm:prSet>
      <dgm:spPr/>
    </dgm:pt>
    <dgm:pt modelId="{686E1320-2244-4B21-A9D1-9B38E8131A8A}" type="pres">
      <dgm:prSet presAssocID="{AEDD6319-1582-46FC-B0BE-E0B32E8DC9C0}" presName="compNode" presStyleCnt="0"/>
      <dgm:spPr/>
    </dgm:pt>
    <dgm:pt modelId="{90259AB6-8C3D-4526-B901-82E99E240B50}" type="pres">
      <dgm:prSet presAssocID="{AEDD6319-1582-46FC-B0BE-E0B32E8DC9C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fused person"/>
        </a:ext>
      </dgm:extLst>
    </dgm:pt>
    <dgm:pt modelId="{67810CA9-4B3F-4A1E-87DC-3F79CD6279EF}" type="pres">
      <dgm:prSet presAssocID="{AEDD6319-1582-46FC-B0BE-E0B32E8DC9C0}" presName="iconSpace" presStyleCnt="0"/>
      <dgm:spPr/>
    </dgm:pt>
    <dgm:pt modelId="{FAEAC456-FCFF-4E0D-807D-E1B943C1C7FF}" type="pres">
      <dgm:prSet presAssocID="{AEDD6319-1582-46FC-B0BE-E0B32E8DC9C0}" presName="parTx" presStyleLbl="revTx" presStyleIdx="0" presStyleCnt="8">
        <dgm:presLayoutVars>
          <dgm:chMax val="0"/>
          <dgm:chPref val="0"/>
        </dgm:presLayoutVars>
      </dgm:prSet>
      <dgm:spPr/>
    </dgm:pt>
    <dgm:pt modelId="{AC063561-AC5A-4926-8EC6-CC860BD29B8A}" type="pres">
      <dgm:prSet presAssocID="{AEDD6319-1582-46FC-B0BE-E0B32E8DC9C0}" presName="txSpace" presStyleCnt="0"/>
      <dgm:spPr/>
    </dgm:pt>
    <dgm:pt modelId="{2EE2B0AD-8874-4922-B157-20A2B20C8DEB}" type="pres">
      <dgm:prSet presAssocID="{AEDD6319-1582-46FC-B0BE-E0B32E8DC9C0}" presName="desTx" presStyleLbl="revTx" presStyleIdx="1" presStyleCnt="8">
        <dgm:presLayoutVars/>
      </dgm:prSet>
      <dgm:spPr/>
    </dgm:pt>
    <dgm:pt modelId="{38D0C555-0C7E-4D68-AB29-7383B09E9C1D}" type="pres">
      <dgm:prSet presAssocID="{54CE8547-0EA8-4EFB-A5EB-1E4D6BD29581}" presName="sibTrans" presStyleCnt="0"/>
      <dgm:spPr/>
    </dgm:pt>
    <dgm:pt modelId="{929B6EE6-7FC1-4C8B-897E-D8D861E00A77}" type="pres">
      <dgm:prSet presAssocID="{944D7E82-6F7D-4C88-95EF-532104DF6999}" presName="compNode" presStyleCnt="0"/>
      <dgm:spPr/>
    </dgm:pt>
    <dgm:pt modelId="{864B4EF8-287E-4007-8851-82A5EB3ED2C3}" type="pres">
      <dgm:prSet presAssocID="{944D7E82-6F7D-4C88-95EF-532104DF699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dcast"/>
        </a:ext>
      </dgm:extLst>
    </dgm:pt>
    <dgm:pt modelId="{02A2A5CD-E4E7-4AFE-B4AB-B38FF689346C}" type="pres">
      <dgm:prSet presAssocID="{944D7E82-6F7D-4C88-95EF-532104DF6999}" presName="iconSpace" presStyleCnt="0"/>
      <dgm:spPr/>
    </dgm:pt>
    <dgm:pt modelId="{B730A2FE-8D3B-4F69-B172-44AB245D88DA}" type="pres">
      <dgm:prSet presAssocID="{944D7E82-6F7D-4C88-95EF-532104DF6999}" presName="parTx" presStyleLbl="revTx" presStyleIdx="2" presStyleCnt="8">
        <dgm:presLayoutVars>
          <dgm:chMax val="0"/>
          <dgm:chPref val="0"/>
        </dgm:presLayoutVars>
      </dgm:prSet>
      <dgm:spPr/>
    </dgm:pt>
    <dgm:pt modelId="{FD3D150B-32C9-4F63-9C04-1F32415A28CF}" type="pres">
      <dgm:prSet presAssocID="{944D7E82-6F7D-4C88-95EF-532104DF6999}" presName="txSpace" presStyleCnt="0"/>
      <dgm:spPr/>
    </dgm:pt>
    <dgm:pt modelId="{75FD3D39-6ADD-4CF6-B1AD-19F090A7215B}" type="pres">
      <dgm:prSet presAssocID="{944D7E82-6F7D-4C88-95EF-532104DF6999}" presName="desTx" presStyleLbl="revTx" presStyleIdx="3" presStyleCnt="8">
        <dgm:presLayoutVars/>
      </dgm:prSet>
      <dgm:spPr/>
    </dgm:pt>
    <dgm:pt modelId="{475EB077-0ED2-46C2-9F3E-27D6CA6B0820}" type="pres">
      <dgm:prSet presAssocID="{7E87C628-5E3E-4545-A88C-63E127EB6D21}" presName="sibTrans" presStyleCnt="0"/>
      <dgm:spPr/>
    </dgm:pt>
    <dgm:pt modelId="{DF115739-A93D-46BE-9917-93C9BAFEE5F9}" type="pres">
      <dgm:prSet presAssocID="{D291F189-F5A1-4D09-9B64-08CD21E4BA78}" presName="compNode" presStyleCnt="0"/>
      <dgm:spPr/>
    </dgm:pt>
    <dgm:pt modelId="{94B35789-4C6D-4E2C-ADFF-50ADA65E3A27}" type="pres">
      <dgm:prSet presAssocID="{D291F189-F5A1-4D09-9B64-08CD21E4BA7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ting"/>
        </a:ext>
      </dgm:extLst>
    </dgm:pt>
    <dgm:pt modelId="{07339749-210F-4EAC-99BE-C4C71314D831}" type="pres">
      <dgm:prSet presAssocID="{D291F189-F5A1-4D09-9B64-08CD21E4BA78}" presName="iconSpace" presStyleCnt="0"/>
      <dgm:spPr/>
    </dgm:pt>
    <dgm:pt modelId="{C86F9093-BEE5-4BAD-8395-4DCD3AAE3ECA}" type="pres">
      <dgm:prSet presAssocID="{D291F189-F5A1-4D09-9B64-08CD21E4BA78}" presName="parTx" presStyleLbl="revTx" presStyleIdx="4" presStyleCnt="8">
        <dgm:presLayoutVars>
          <dgm:chMax val="0"/>
          <dgm:chPref val="0"/>
        </dgm:presLayoutVars>
      </dgm:prSet>
      <dgm:spPr/>
    </dgm:pt>
    <dgm:pt modelId="{3DC5D808-D3A4-4099-BEA2-7C61D8C93713}" type="pres">
      <dgm:prSet presAssocID="{D291F189-F5A1-4D09-9B64-08CD21E4BA78}" presName="txSpace" presStyleCnt="0"/>
      <dgm:spPr/>
    </dgm:pt>
    <dgm:pt modelId="{E295117F-BD19-4A7D-A992-3B8B8E4C3F6A}" type="pres">
      <dgm:prSet presAssocID="{D291F189-F5A1-4D09-9B64-08CD21E4BA78}" presName="desTx" presStyleLbl="revTx" presStyleIdx="5" presStyleCnt="8">
        <dgm:presLayoutVars/>
      </dgm:prSet>
      <dgm:spPr/>
    </dgm:pt>
    <dgm:pt modelId="{CE0061CE-CA06-4A93-8F43-CE321422A0AA}" type="pres">
      <dgm:prSet presAssocID="{33F7A39F-C111-4531-96B0-A9315A3C90FA}" presName="sibTrans" presStyleCnt="0"/>
      <dgm:spPr/>
    </dgm:pt>
    <dgm:pt modelId="{C5594F74-0918-4C29-94D1-EC9066D68883}" type="pres">
      <dgm:prSet presAssocID="{34113562-4BE7-42D7-B43B-8656109E7F1F}" presName="compNode" presStyleCnt="0"/>
      <dgm:spPr/>
    </dgm:pt>
    <dgm:pt modelId="{FCA9323F-578E-4E65-AF51-B85CFC53276D}" type="pres">
      <dgm:prSet presAssocID="{34113562-4BE7-42D7-B43B-8656109E7F1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cturer"/>
        </a:ext>
      </dgm:extLst>
    </dgm:pt>
    <dgm:pt modelId="{78D438F6-33CD-41D7-9C6C-A191AF4702AB}" type="pres">
      <dgm:prSet presAssocID="{34113562-4BE7-42D7-B43B-8656109E7F1F}" presName="iconSpace" presStyleCnt="0"/>
      <dgm:spPr/>
    </dgm:pt>
    <dgm:pt modelId="{1C2098C8-5700-4F26-BE6A-AECA4F9C9E15}" type="pres">
      <dgm:prSet presAssocID="{34113562-4BE7-42D7-B43B-8656109E7F1F}" presName="parTx" presStyleLbl="revTx" presStyleIdx="6" presStyleCnt="8">
        <dgm:presLayoutVars>
          <dgm:chMax val="0"/>
          <dgm:chPref val="0"/>
        </dgm:presLayoutVars>
      </dgm:prSet>
      <dgm:spPr/>
    </dgm:pt>
    <dgm:pt modelId="{3E9A3C7D-14D9-4C0F-A2CD-CA34F355E80F}" type="pres">
      <dgm:prSet presAssocID="{34113562-4BE7-42D7-B43B-8656109E7F1F}" presName="txSpace" presStyleCnt="0"/>
      <dgm:spPr/>
    </dgm:pt>
    <dgm:pt modelId="{8BA4DD18-040C-47BA-8773-D4652B7436DC}" type="pres">
      <dgm:prSet presAssocID="{34113562-4BE7-42D7-B43B-8656109E7F1F}" presName="desTx" presStyleLbl="revTx" presStyleIdx="7" presStyleCnt="8">
        <dgm:presLayoutVars/>
      </dgm:prSet>
      <dgm:spPr/>
    </dgm:pt>
  </dgm:ptLst>
  <dgm:cxnLst>
    <dgm:cxn modelId="{82B99300-0647-48C9-AC9C-AF9C18D35736}" srcId="{944D7E82-6F7D-4C88-95EF-532104DF6999}" destId="{AF378AF4-883F-414B-8A9D-CC7EB3164F38}" srcOrd="0" destOrd="0" parTransId="{10256DFA-CA90-495A-A2C8-CEC497CE9F45}" sibTransId="{896CB310-81F3-4D17-B8D5-12D8C6405636}"/>
    <dgm:cxn modelId="{CF82B40E-3F7B-4AC8-8FA8-C8C1F901A129}" type="presOf" srcId="{C00A51CA-B9EB-4A23-958D-69FB538C0B93}" destId="{E295117F-BD19-4A7D-A992-3B8B8E4C3F6A}" srcOrd="0" destOrd="1" presId="urn:microsoft.com/office/officeart/2018/5/layout/CenteredIconLabelDescriptionList"/>
    <dgm:cxn modelId="{BA350F14-F6FF-4F5A-90EE-4C680E3C8BB0}" srcId="{EEF49D2D-AB12-460C-9081-65563EF5151C}" destId="{51E23F4B-ED4F-4C95-919F-61E5B18F5812}" srcOrd="0" destOrd="0" parTransId="{1B9986C9-A8EA-4D62-B039-9E0AC43D7353}" sibTransId="{29669AF6-CD82-4B41-BE2F-B4BD743172E3}"/>
    <dgm:cxn modelId="{B676511F-8E1E-4F2E-8ABD-817F6CC62B1B}" srcId="{AF38B7A9-E363-4E94-9AD4-7D6449C0F754}" destId="{D291F189-F5A1-4D09-9B64-08CD21E4BA78}" srcOrd="2" destOrd="0" parTransId="{1FF77130-39CE-4211-9722-ECA6CC93F055}" sibTransId="{33F7A39F-C111-4531-96B0-A9315A3C90FA}"/>
    <dgm:cxn modelId="{9E0E205B-00BB-4FF6-81F2-F88065B8F8DD}" srcId="{F5F7F98B-8E9D-462D-8EE8-DA55E7522D0D}" destId="{F4EC747D-3B6E-4B57-A643-C3500C1A060E}" srcOrd="1" destOrd="0" parTransId="{7EBFCB6F-0833-4D24-A465-01E7BC9421DF}" sibTransId="{20ECB723-C1E8-4F6A-A066-B0F60576C6CC}"/>
    <dgm:cxn modelId="{B81BC75C-A7DA-42CB-B1BD-B3AF53AAF7D3}" srcId="{AEDD6319-1582-46FC-B0BE-E0B32E8DC9C0}" destId="{EEF49D2D-AB12-460C-9081-65563EF5151C}" srcOrd="1" destOrd="0" parTransId="{F59C9FF5-B42A-443F-9621-5E96AFEEC70D}" sibTransId="{624F2198-48C6-44FB-BCA7-37C9813B82C0}"/>
    <dgm:cxn modelId="{0729DC5C-BF9C-45AF-B287-EAC02170AF26}" srcId="{404BC1FF-7447-4AD9-93B3-B4098CF1B1F7}" destId="{F690F980-DD0C-4D4A-801E-71E2EC41B81A}" srcOrd="0" destOrd="0" parTransId="{B966288D-0264-446B-A78D-8C24A78A94E9}" sibTransId="{162B4C68-7003-48FC-A678-2BE203D47FAF}"/>
    <dgm:cxn modelId="{D7E60161-3FE0-4FC9-A24E-D308AF6BEB7A}" srcId="{D291F189-F5A1-4D09-9B64-08CD21E4BA78}" destId="{EBBCBF3F-915C-45C4-979A-105EF76CC6DE}" srcOrd="1" destOrd="0" parTransId="{E7EE0564-0596-40FB-9FCA-FF34E29A1B26}" sibTransId="{5689A70E-51E1-4584-AACE-2045BC7F33EB}"/>
    <dgm:cxn modelId="{81544745-19CE-461E-8AC9-F7D79233B5D3}" srcId="{AF378AF4-883F-414B-8A9D-CC7EB3164F38}" destId="{32FC0893-F7F6-4F0E-852E-213A90A14868}" srcOrd="0" destOrd="0" parTransId="{2542B08F-CDBE-4828-AE26-7E8596B9CCA3}" sibTransId="{B2B1970E-3DFE-460D-9C4C-E709EDCE514A}"/>
    <dgm:cxn modelId="{7B270E46-5D87-4B18-BFE8-AAC02E5E1C59}" type="presOf" srcId="{34113562-4BE7-42D7-B43B-8656109E7F1F}" destId="{1C2098C8-5700-4F26-BE6A-AECA4F9C9E15}" srcOrd="0" destOrd="0" presId="urn:microsoft.com/office/officeart/2018/5/layout/CenteredIconLabelDescriptionList"/>
    <dgm:cxn modelId="{8AE61847-A0AE-4F14-A88A-B93F15F7A113}" type="presOf" srcId="{F4EC747D-3B6E-4B57-A643-C3500C1A060E}" destId="{E295117F-BD19-4A7D-A992-3B8B8E4C3F6A}" srcOrd="0" destOrd="2" presId="urn:microsoft.com/office/officeart/2018/5/layout/CenteredIconLabelDescriptionList"/>
    <dgm:cxn modelId="{51D8A948-62BC-4DD3-A7F8-61B1816F93DF}" type="presOf" srcId="{EBBCBF3F-915C-45C4-979A-105EF76CC6DE}" destId="{E295117F-BD19-4A7D-A992-3B8B8E4C3F6A}" srcOrd="0" destOrd="4" presId="urn:microsoft.com/office/officeart/2018/5/layout/CenteredIconLabelDescriptionList"/>
    <dgm:cxn modelId="{A6C14E69-2B4C-4BD0-B8FE-94FD8E584C6C}" type="presOf" srcId="{51E23F4B-ED4F-4C95-919F-61E5B18F5812}" destId="{2EE2B0AD-8874-4922-B157-20A2B20C8DEB}" srcOrd="0" destOrd="3" presId="urn:microsoft.com/office/officeart/2018/5/layout/CenteredIconLabelDescriptionList"/>
    <dgm:cxn modelId="{4E6F7749-1F84-4890-BEE4-CE755DE00030}" type="presOf" srcId="{F5F7F98B-8E9D-462D-8EE8-DA55E7522D0D}" destId="{E295117F-BD19-4A7D-A992-3B8B8E4C3F6A}" srcOrd="0" destOrd="0" presId="urn:microsoft.com/office/officeart/2018/5/layout/CenteredIconLabelDescriptionList"/>
    <dgm:cxn modelId="{3DB22D4D-B67F-4F60-9984-5881D6C698B7}" srcId="{AF38B7A9-E363-4E94-9AD4-7D6449C0F754}" destId="{944D7E82-6F7D-4C88-95EF-532104DF6999}" srcOrd="1" destOrd="0" parTransId="{6A96EB00-5DBA-4408-8475-7BB3203061A9}" sibTransId="{7E87C628-5E3E-4545-A88C-63E127EB6D21}"/>
    <dgm:cxn modelId="{44EEB24D-709E-45CD-84A3-68C102878DC3}" type="presOf" srcId="{944D7E82-6F7D-4C88-95EF-532104DF6999}" destId="{B730A2FE-8D3B-4F69-B172-44AB245D88DA}" srcOrd="0" destOrd="0" presId="urn:microsoft.com/office/officeart/2018/5/layout/CenteredIconLabelDescriptionList"/>
    <dgm:cxn modelId="{4164A84E-8DCE-49F5-99F2-E03CCC6C59A9}" type="presOf" srcId="{932A9B0C-8C43-4B47-A78C-B0C24B0BB634}" destId="{2EE2B0AD-8874-4922-B157-20A2B20C8DEB}" srcOrd="0" destOrd="0" presId="urn:microsoft.com/office/officeart/2018/5/layout/CenteredIconLabelDescriptionList"/>
    <dgm:cxn modelId="{F6071850-0B1A-492C-8EC2-075534705BF3}" type="presOf" srcId="{AEDD6319-1582-46FC-B0BE-E0B32E8DC9C0}" destId="{FAEAC456-FCFF-4E0D-807D-E1B943C1C7FF}" srcOrd="0" destOrd="0" presId="urn:microsoft.com/office/officeart/2018/5/layout/CenteredIconLabelDescriptionList"/>
    <dgm:cxn modelId="{CCC87771-2441-4A6C-A2E8-FAAD31E9688F}" type="presOf" srcId="{AF378AF4-883F-414B-8A9D-CC7EB3164F38}" destId="{75FD3D39-6ADD-4CF6-B1AD-19F090A7215B}" srcOrd="0" destOrd="0" presId="urn:microsoft.com/office/officeart/2018/5/layout/CenteredIconLabelDescriptionList"/>
    <dgm:cxn modelId="{BA5C9073-901C-49E4-B328-7C989932BFBE}" srcId="{F5F7F98B-8E9D-462D-8EE8-DA55E7522D0D}" destId="{43331FC8-4D26-4FA2-8695-72F4E0C74DDF}" srcOrd="2" destOrd="0" parTransId="{A50EE477-D677-43DE-8F01-780830F65B3C}" sibTransId="{0832D921-1E3A-459F-A7C5-CA17E0593370}"/>
    <dgm:cxn modelId="{FAD92081-D7EF-41CF-81F5-C9317890942A}" srcId="{34113562-4BE7-42D7-B43B-8656109E7F1F}" destId="{404BC1FF-7447-4AD9-93B3-B4098CF1B1F7}" srcOrd="0" destOrd="0" parTransId="{D5DEA89E-A95D-4A3F-BA61-72C8AC70182D}" sibTransId="{D881D01D-359D-4DAC-9608-B0144AE6806C}"/>
    <dgm:cxn modelId="{F54E418A-C124-43C1-B098-58625146FA4D}" srcId="{AF38B7A9-E363-4E94-9AD4-7D6449C0F754}" destId="{AEDD6319-1582-46FC-B0BE-E0B32E8DC9C0}" srcOrd="0" destOrd="0" parTransId="{578FD8BD-C902-4694-A937-F62E1B285EDA}" sibTransId="{54CE8547-0EA8-4EFB-A5EB-1E4D6BD29581}"/>
    <dgm:cxn modelId="{CBD4A08B-476C-45A4-960E-FCC744BEBA67}" type="presOf" srcId="{F690F980-DD0C-4D4A-801E-71E2EC41B81A}" destId="{8BA4DD18-040C-47BA-8773-D4652B7436DC}" srcOrd="0" destOrd="1" presId="urn:microsoft.com/office/officeart/2018/5/layout/CenteredIconLabelDescriptionList"/>
    <dgm:cxn modelId="{863AB68C-4242-41B5-8100-DB9EF524AA10}" type="presOf" srcId="{EEF49D2D-AB12-460C-9081-65563EF5151C}" destId="{2EE2B0AD-8874-4922-B157-20A2B20C8DEB}" srcOrd="0" destOrd="2" presId="urn:microsoft.com/office/officeart/2018/5/layout/CenteredIconLabelDescriptionList"/>
    <dgm:cxn modelId="{0E565A90-7F78-47CE-915B-6AEDE274D519}" type="presOf" srcId="{AF38B7A9-E363-4E94-9AD4-7D6449C0F754}" destId="{FC8A3818-4FA4-4B65-A4A0-9DAED7326606}" srcOrd="0" destOrd="0" presId="urn:microsoft.com/office/officeart/2018/5/layout/CenteredIconLabelDescriptionList"/>
    <dgm:cxn modelId="{717FA990-EC3D-4206-98BF-CD9A3DAC1AAA}" type="presOf" srcId="{EFBD922F-328F-4DC9-8714-EE423E55A8F4}" destId="{2EE2B0AD-8874-4922-B157-20A2B20C8DEB}" srcOrd="0" destOrd="1" presId="urn:microsoft.com/office/officeart/2018/5/layout/CenteredIconLabelDescriptionList"/>
    <dgm:cxn modelId="{9B0AAD99-FFEE-4BE0-99F4-E39CEAC20132}" srcId="{AF38B7A9-E363-4E94-9AD4-7D6449C0F754}" destId="{34113562-4BE7-42D7-B43B-8656109E7F1F}" srcOrd="3" destOrd="0" parTransId="{75801DB7-56B1-4870-BEA4-10522FEBF23A}" sibTransId="{31A30A4C-DE8F-4C80-A7F5-4B69814C75E9}"/>
    <dgm:cxn modelId="{D85BBFA2-EB2A-46D8-A545-345788FB5777}" type="presOf" srcId="{43331FC8-4D26-4FA2-8695-72F4E0C74DDF}" destId="{E295117F-BD19-4A7D-A992-3B8B8E4C3F6A}" srcOrd="0" destOrd="3" presId="urn:microsoft.com/office/officeart/2018/5/layout/CenteredIconLabelDescriptionList"/>
    <dgm:cxn modelId="{4B69F1A9-7AB5-4923-BE95-94E4FE2DD902}" srcId="{932A9B0C-8C43-4B47-A78C-B0C24B0BB634}" destId="{EFBD922F-328F-4DC9-8714-EE423E55A8F4}" srcOrd="0" destOrd="0" parTransId="{E532E45F-815D-46B4-B348-8F1B068C7123}" sibTransId="{B9C575D5-FA07-4E9E-8993-51718A6BC1EB}"/>
    <dgm:cxn modelId="{9D3044AF-6879-4B0D-B210-F25C77044D65}" type="presOf" srcId="{404BC1FF-7447-4AD9-93B3-B4098CF1B1F7}" destId="{8BA4DD18-040C-47BA-8773-D4652B7436DC}" srcOrd="0" destOrd="0" presId="urn:microsoft.com/office/officeart/2018/5/layout/CenteredIconLabelDescriptionList"/>
    <dgm:cxn modelId="{B82EBBAF-6DB5-44BE-80B3-A86A5CA07A29}" srcId="{AEDD6319-1582-46FC-B0BE-E0B32E8DC9C0}" destId="{932A9B0C-8C43-4B47-A78C-B0C24B0BB634}" srcOrd="0" destOrd="0" parTransId="{CF954370-2279-46A5-A5C0-177F28D4C699}" sibTransId="{1B5490A0-1354-43A8-BD6F-25E36DD61473}"/>
    <dgm:cxn modelId="{1CA0F2C3-3A53-4F16-96FB-B702E0C2E1F8}" srcId="{D291F189-F5A1-4D09-9B64-08CD21E4BA78}" destId="{F5F7F98B-8E9D-462D-8EE8-DA55E7522D0D}" srcOrd="0" destOrd="0" parTransId="{86A8F568-F6F4-4F50-994B-F29B9BE7A21A}" sibTransId="{598D2C0B-88F0-4118-A115-2097C7495B67}"/>
    <dgm:cxn modelId="{1E23A0E3-A15E-4CEB-965E-4FB613C5768B}" type="presOf" srcId="{D291F189-F5A1-4D09-9B64-08CD21E4BA78}" destId="{C86F9093-BEE5-4BAD-8395-4DCD3AAE3ECA}" srcOrd="0" destOrd="0" presId="urn:microsoft.com/office/officeart/2018/5/layout/CenteredIconLabelDescriptionList"/>
    <dgm:cxn modelId="{682850E5-9AE2-465A-BEF1-2CFBB830BB4A}" srcId="{F5F7F98B-8E9D-462D-8EE8-DA55E7522D0D}" destId="{C00A51CA-B9EB-4A23-958D-69FB538C0B93}" srcOrd="0" destOrd="0" parTransId="{47119220-10CD-4206-A309-504817796DB8}" sibTransId="{ED8A4E12-F974-48DC-98BF-754E8671E5E5}"/>
    <dgm:cxn modelId="{B36A22F4-D2B9-4900-B28D-56C8856F00BC}" type="presOf" srcId="{32FC0893-F7F6-4F0E-852E-213A90A14868}" destId="{75FD3D39-6ADD-4CF6-B1AD-19F090A7215B}" srcOrd="0" destOrd="1" presId="urn:microsoft.com/office/officeart/2018/5/layout/CenteredIconLabelDescriptionList"/>
    <dgm:cxn modelId="{8BC535BF-141B-4899-AC6A-2BEF1B0A6BE8}" type="presParOf" srcId="{FC8A3818-4FA4-4B65-A4A0-9DAED7326606}" destId="{686E1320-2244-4B21-A9D1-9B38E8131A8A}" srcOrd="0" destOrd="0" presId="urn:microsoft.com/office/officeart/2018/5/layout/CenteredIconLabelDescriptionList"/>
    <dgm:cxn modelId="{EE8DF906-F515-478C-94D0-0F76B98C65C2}" type="presParOf" srcId="{686E1320-2244-4B21-A9D1-9B38E8131A8A}" destId="{90259AB6-8C3D-4526-B901-82E99E240B50}" srcOrd="0" destOrd="0" presId="urn:microsoft.com/office/officeart/2018/5/layout/CenteredIconLabelDescriptionList"/>
    <dgm:cxn modelId="{42F99652-3092-436F-802F-D74DEF827E7D}" type="presParOf" srcId="{686E1320-2244-4B21-A9D1-9B38E8131A8A}" destId="{67810CA9-4B3F-4A1E-87DC-3F79CD6279EF}" srcOrd="1" destOrd="0" presId="urn:microsoft.com/office/officeart/2018/5/layout/CenteredIconLabelDescriptionList"/>
    <dgm:cxn modelId="{B94165D9-37C1-425A-819D-56D6D0B035A4}" type="presParOf" srcId="{686E1320-2244-4B21-A9D1-9B38E8131A8A}" destId="{FAEAC456-FCFF-4E0D-807D-E1B943C1C7FF}" srcOrd="2" destOrd="0" presId="urn:microsoft.com/office/officeart/2018/5/layout/CenteredIconLabelDescriptionList"/>
    <dgm:cxn modelId="{A231C20B-54D6-43D2-92AF-B16FCEEF080B}" type="presParOf" srcId="{686E1320-2244-4B21-A9D1-9B38E8131A8A}" destId="{AC063561-AC5A-4926-8EC6-CC860BD29B8A}" srcOrd="3" destOrd="0" presId="urn:microsoft.com/office/officeart/2018/5/layout/CenteredIconLabelDescriptionList"/>
    <dgm:cxn modelId="{1664AAD6-E51C-45D6-8AA0-8AB9E640BAED}" type="presParOf" srcId="{686E1320-2244-4B21-A9D1-9B38E8131A8A}" destId="{2EE2B0AD-8874-4922-B157-20A2B20C8DEB}" srcOrd="4" destOrd="0" presId="urn:microsoft.com/office/officeart/2018/5/layout/CenteredIconLabelDescriptionList"/>
    <dgm:cxn modelId="{D45F74E8-5BEB-4FC2-B21D-36868B61E7DE}" type="presParOf" srcId="{FC8A3818-4FA4-4B65-A4A0-9DAED7326606}" destId="{38D0C555-0C7E-4D68-AB29-7383B09E9C1D}" srcOrd="1" destOrd="0" presId="urn:microsoft.com/office/officeart/2018/5/layout/CenteredIconLabelDescriptionList"/>
    <dgm:cxn modelId="{F681C219-C157-4B5E-9ABE-20BB4F8AC3B3}" type="presParOf" srcId="{FC8A3818-4FA4-4B65-A4A0-9DAED7326606}" destId="{929B6EE6-7FC1-4C8B-897E-D8D861E00A77}" srcOrd="2" destOrd="0" presId="urn:microsoft.com/office/officeart/2018/5/layout/CenteredIconLabelDescriptionList"/>
    <dgm:cxn modelId="{E9DA2A9D-57ED-4951-BF68-C48A0F4398C6}" type="presParOf" srcId="{929B6EE6-7FC1-4C8B-897E-D8D861E00A77}" destId="{864B4EF8-287E-4007-8851-82A5EB3ED2C3}" srcOrd="0" destOrd="0" presId="urn:microsoft.com/office/officeart/2018/5/layout/CenteredIconLabelDescriptionList"/>
    <dgm:cxn modelId="{A3AF093B-B38E-4337-BE2E-D13B95DDEF26}" type="presParOf" srcId="{929B6EE6-7FC1-4C8B-897E-D8D861E00A77}" destId="{02A2A5CD-E4E7-4AFE-B4AB-B38FF689346C}" srcOrd="1" destOrd="0" presId="urn:microsoft.com/office/officeart/2018/5/layout/CenteredIconLabelDescriptionList"/>
    <dgm:cxn modelId="{CB2AA7A3-DE25-47D8-9A6F-07B484C702E1}" type="presParOf" srcId="{929B6EE6-7FC1-4C8B-897E-D8D861E00A77}" destId="{B730A2FE-8D3B-4F69-B172-44AB245D88DA}" srcOrd="2" destOrd="0" presId="urn:microsoft.com/office/officeart/2018/5/layout/CenteredIconLabelDescriptionList"/>
    <dgm:cxn modelId="{354449ED-2D17-4D87-B88C-DCEBEE8C5490}" type="presParOf" srcId="{929B6EE6-7FC1-4C8B-897E-D8D861E00A77}" destId="{FD3D150B-32C9-4F63-9C04-1F32415A28CF}" srcOrd="3" destOrd="0" presId="urn:microsoft.com/office/officeart/2018/5/layout/CenteredIconLabelDescriptionList"/>
    <dgm:cxn modelId="{77DC8E5D-543D-4101-A6BC-93240280D8C9}" type="presParOf" srcId="{929B6EE6-7FC1-4C8B-897E-D8D861E00A77}" destId="{75FD3D39-6ADD-4CF6-B1AD-19F090A7215B}" srcOrd="4" destOrd="0" presId="urn:microsoft.com/office/officeart/2018/5/layout/CenteredIconLabelDescriptionList"/>
    <dgm:cxn modelId="{636DF413-7ABB-411A-B574-B7451769A067}" type="presParOf" srcId="{FC8A3818-4FA4-4B65-A4A0-9DAED7326606}" destId="{475EB077-0ED2-46C2-9F3E-27D6CA6B0820}" srcOrd="3" destOrd="0" presId="urn:microsoft.com/office/officeart/2018/5/layout/CenteredIconLabelDescriptionList"/>
    <dgm:cxn modelId="{BC21338A-78B1-4F73-9659-3BEE1596CAC6}" type="presParOf" srcId="{FC8A3818-4FA4-4B65-A4A0-9DAED7326606}" destId="{DF115739-A93D-46BE-9917-93C9BAFEE5F9}" srcOrd="4" destOrd="0" presId="urn:microsoft.com/office/officeart/2018/5/layout/CenteredIconLabelDescriptionList"/>
    <dgm:cxn modelId="{C368B9A5-5A6C-4584-9648-DA7A0CBA63D5}" type="presParOf" srcId="{DF115739-A93D-46BE-9917-93C9BAFEE5F9}" destId="{94B35789-4C6D-4E2C-ADFF-50ADA65E3A27}" srcOrd="0" destOrd="0" presId="urn:microsoft.com/office/officeart/2018/5/layout/CenteredIconLabelDescriptionList"/>
    <dgm:cxn modelId="{71106AFE-2FE0-4F71-A8CE-B2FBD5110A42}" type="presParOf" srcId="{DF115739-A93D-46BE-9917-93C9BAFEE5F9}" destId="{07339749-210F-4EAC-99BE-C4C71314D831}" srcOrd="1" destOrd="0" presId="urn:microsoft.com/office/officeart/2018/5/layout/CenteredIconLabelDescriptionList"/>
    <dgm:cxn modelId="{91F1BEC3-8EAA-4E2F-BB2B-2492086BD39B}" type="presParOf" srcId="{DF115739-A93D-46BE-9917-93C9BAFEE5F9}" destId="{C86F9093-BEE5-4BAD-8395-4DCD3AAE3ECA}" srcOrd="2" destOrd="0" presId="urn:microsoft.com/office/officeart/2018/5/layout/CenteredIconLabelDescriptionList"/>
    <dgm:cxn modelId="{BF5216BC-1592-4916-9DD9-70347914C4E4}" type="presParOf" srcId="{DF115739-A93D-46BE-9917-93C9BAFEE5F9}" destId="{3DC5D808-D3A4-4099-BEA2-7C61D8C93713}" srcOrd="3" destOrd="0" presId="urn:microsoft.com/office/officeart/2018/5/layout/CenteredIconLabelDescriptionList"/>
    <dgm:cxn modelId="{B509AE69-6D82-44D8-9810-A833C8172745}" type="presParOf" srcId="{DF115739-A93D-46BE-9917-93C9BAFEE5F9}" destId="{E295117F-BD19-4A7D-A992-3B8B8E4C3F6A}" srcOrd="4" destOrd="0" presId="urn:microsoft.com/office/officeart/2018/5/layout/CenteredIconLabelDescriptionList"/>
    <dgm:cxn modelId="{44D8B212-12C1-4F29-8EA3-A824B7E20E38}" type="presParOf" srcId="{FC8A3818-4FA4-4B65-A4A0-9DAED7326606}" destId="{CE0061CE-CA06-4A93-8F43-CE321422A0AA}" srcOrd="5" destOrd="0" presId="urn:microsoft.com/office/officeart/2018/5/layout/CenteredIconLabelDescriptionList"/>
    <dgm:cxn modelId="{01AE2BB7-F0BA-4B7A-A885-A33CD07CE4D0}" type="presParOf" srcId="{FC8A3818-4FA4-4B65-A4A0-9DAED7326606}" destId="{C5594F74-0918-4C29-94D1-EC9066D68883}" srcOrd="6" destOrd="0" presId="urn:microsoft.com/office/officeart/2018/5/layout/CenteredIconLabelDescriptionList"/>
    <dgm:cxn modelId="{ED0DFD3B-9A0C-44AA-AF68-D5A79C7540E3}" type="presParOf" srcId="{C5594F74-0918-4C29-94D1-EC9066D68883}" destId="{FCA9323F-578E-4E65-AF51-B85CFC53276D}" srcOrd="0" destOrd="0" presId="urn:microsoft.com/office/officeart/2018/5/layout/CenteredIconLabelDescriptionList"/>
    <dgm:cxn modelId="{5588ACB2-B5FB-479D-84E9-8DD93BF5725A}" type="presParOf" srcId="{C5594F74-0918-4C29-94D1-EC9066D68883}" destId="{78D438F6-33CD-41D7-9C6C-A191AF4702AB}" srcOrd="1" destOrd="0" presId="urn:microsoft.com/office/officeart/2018/5/layout/CenteredIconLabelDescriptionList"/>
    <dgm:cxn modelId="{F633FA1B-ED2E-41B1-9407-E74C14CFDDF5}" type="presParOf" srcId="{C5594F74-0918-4C29-94D1-EC9066D68883}" destId="{1C2098C8-5700-4F26-BE6A-AECA4F9C9E15}" srcOrd="2" destOrd="0" presId="urn:microsoft.com/office/officeart/2018/5/layout/CenteredIconLabelDescriptionList"/>
    <dgm:cxn modelId="{05025FB7-3D8D-4DB0-ACF9-261AA9014030}" type="presParOf" srcId="{C5594F74-0918-4C29-94D1-EC9066D68883}" destId="{3E9A3C7D-14D9-4C0F-A2CD-CA34F355E80F}" srcOrd="3" destOrd="0" presId="urn:microsoft.com/office/officeart/2018/5/layout/CenteredIconLabelDescriptionList"/>
    <dgm:cxn modelId="{F6D7CC06-A2B3-4B8C-8506-B1F186C7552B}" type="presParOf" srcId="{C5594F74-0918-4C29-94D1-EC9066D68883}" destId="{8BA4DD18-040C-47BA-8773-D4652B7436DC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D2FBADEB-0BCC-4A87-80BE-4A56954E8677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B4D8565A-2F7A-451A-8D6C-CECF202F914B}">
      <dgm:prSet/>
      <dgm:spPr/>
      <dgm:t>
        <a:bodyPr/>
        <a:lstStyle/>
        <a:p>
          <a:pPr>
            <a:lnSpc>
              <a:spcPct val="100000"/>
            </a:lnSpc>
          </a:pPr>
          <a:r>
            <a:rPr lang="en-AU"/>
            <a:t>This path helps you build your skills as a leader in communication.</a:t>
          </a:r>
          <a:endParaRPr lang="en-US"/>
        </a:p>
      </dgm:t>
    </dgm:pt>
    <dgm:pt modelId="{448EC4E6-5CFF-4858-9362-6721DD901915}" type="parTrans" cxnId="{17963627-90E8-4BAB-ACAF-4F31DE993BE0}">
      <dgm:prSet/>
      <dgm:spPr/>
      <dgm:t>
        <a:bodyPr/>
        <a:lstStyle/>
        <a:p>
          <a:endParaRPr lang="en-US"/>
        </a:p>
      </dgm:t>
    </dgm:pt>
    <dgm:pt modelId="{D6DBF361-910F-49C3-9302-60AB70F2A4B8}" type="sibTrans" cxnId="{17963627-90E8-4BAB-ACAF-4F31DE993BE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F5DB4AF-1453-442E-9BF6-445621FFFCA3}">
      <dgm:prSet/>
      <dgm:spPr/>
      <dgm:t>
        <a:bodyPr/>
        <a:lstStyle/>
        <a:p>
          <a:pPr>
            <a:lnSpc>
              <a:spcPct val="100000"/>
            </a:lnSpc>
          </a:pPr>
          <a:r>
            <a:rPr lang="en-AU"/>
            <a:t>The projects on this path focus on understanding diversity, building personal and/or professional connections with a variety of people and developing a public relations strategy. </a:t>
          </a:r>
          <a:endParaRPr lang="en-US"/>
        </a:p>
      </dgm:t>
    </dgm:pt>
    <dgm:pt modelId="{9D37B1C6-EBDF-46AB-BB61-A5C156542268}" type="parTrans" cxnId="{98C11735-1FE1-498D-85D2-0299DA634720}">
      <dgm:prSet/>
      <dgm:spPr/>
      <dgm:t>
        <a:bodyPr/>
        <a:lstStyle/>
        <a:p>
          <a:endParaRPr lang="en-US"/>
        </a:p>
      </dgm:t>
    </dgm:pt>
    <dgm:pt modelId="{FF0A373D-C953-4348-9210-5720F839523C}" type="sibTrans" cxnId="{98C11735-1FE1-498D-85D2-0299DA63472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3AEA9AE-1565-4BFF-9B77-9B034EF95ACE}">
      <dgm:prSet/>
      <dgm:spPr/>
      <dgm:t>
        <a:bodyPr/>
        <a:lstStyle/>
        <a:p>
          <a:pPr>
            <a:lnSpc>
              <a:spcPct val="100000"/>
            </a:lnSpc>
          </a:pPr>
          <a:r>
            <a:rPr lang="en-AU"/>
            <a:t>Communicating well interpersonally and as a public speaker is emphasized in each project. </a:t>
          </a:r>
          <a:endParaRPr lang="en-US"/>
        </a:p>
      </dgm:t>
    </dgm:pt>
    <dgm:pt modelId="{A5511783-E225-42D6-9131-F18231F3D24E}" type="parTrans" cxnId="{12A7334A-08AF-4EDE-B326-656CBB741AB8}">
      <dgm:prSet/>
      <dgm:spPr/>
      <dgm:t>
        <a:bodyPr/>
        <a:lstStyle/>
        <a:p>
          <a:endParaRPr lang="en-US"/>
        </a:p>
      </dgm:t>
    </dgm:pt>
    <dgm:pt modelId="{8B0F21AD-9943-46F0-B5AA-34168EE2EE4B}" type="sibTrans" cxnId="{12A7334A-08AF-4EDE-B326-656CBB741AB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9626486-88E8-419E-9B1A-CED141007F4F}">
      <dgm:prSet/>
      <dgm:spPr/>
      <dgm:t>
        <a:bodyPr/>
        <a:lstStyle/>
        <a:p>
          <a:pPr>
            <a:lnSpc>
              <a:spcPct val="100000"/>
            </a:lnSpc>
          </a:pPr>
          <a:r>
            <a:rPr lang="en-AU"/>
            <a:t>The path culminates in a project to apply your skills as a leader in a volunteer organization.</a:t>
          </a:r>
          <a:endParaRPr lang="en-US"/>
        </a:p>
      </dgm:t>
    </dgm:pt>
    <dgm:pt modelId="{880FF643-B079-4D67-BF28-46395B519A54}" type="parTrans" cxnId="{B5C0E6F2-3159-4F6A-9505-593D29D69262}">
      <dgm:prSet/>
      <dgm:spPr/>
      <dgm:t>
        <a:bodyPr/>
        <a:lstStyle/>
        <a:p>
          <a:endParaRPr lang="en-US"/>
        </a:p>
      </dgm:t>
    </dgm:pt>
    <dgm:pt modelId="{7175A520-7D60-4E95-A37D-99593CBDBEDD}" type="sibTrans" cxnId="{B5C0E6F2-3159-4F6A-9505-593D29D69262}">
      <dgm:prSet/>
      <dgm:spPr/>
      <dgm:t>
        <a:bodyPr/>
        <a:lstStyle/>
        <a:p>
          <a:endParaRPr lang="en-US"/>
        </a:p>
      </dgm:t>
    </dgm:pt>
    <dgm:pt modelId="{9A1088B0-26D8-4F9D-8B2C-562C05FA0514}" type="pres">
      <dgm:prSet presAssocID="{D2FBADEB-0BCC-4A87-80BE-4A56954E8677}" presName="root" presStyleCnt="0">
        <dgm:presLayoutVars>
          <dgm:dir/>
          <dgm:resizeHandles val="exact"/>
        </dgm:presLayoutVars>
      </dgm:prSet>
      <dgm:spPr/>
    </dgm:pt>
    <dgm:pt modelId="{684FCF0F-0C2F-4341-8FF8-E54E64D9F611}" type="pres">
      <dgm:prSet presAssocID="{D2FBADEB-0BCC-4A87-80BE-4A56954E8677}" presName="container" presStyleCnt="0">
        <dgm:presLayoutVars>
          <dgm:dir/>
          <dgm:resizeHandles val="exact"/>
        </dgm:presLayoutVars>
      </dgm:prSet>
      <dgm:spPr/>
    </dgm:pt>
    <dgm:pt modelId="{73CB98D6-CC03-4B73-AF3C-86AD6FFC2BB8}" type="pres">
      <dgm:prSet presAssocID="{B4D8565A-2F7A-451A-8D6C-CECF202F914B}" presName="compNode" presStyleCnt="0"/>
      <dgm:spPr/>
    </dgm:pt>
    <dgm:pt modelId="{A682A047-5551-4339-BD6E-F1B08367AB07}" type="pres">
      <dgm:prSet presAssocID="{B4D8565A-2F7A-451A-8D6C-CECF202F914B}" presName="iconBgRect" presStyleLbl="bgShp" presStyleIdx="0" presStyleCnt="4"/>
      <dgm:spPr/>
    </dgm:pt>
    <dgm:pt modelId="{0D74E2EB-7653-49A5-8E3A-0D29A6711DB6}" type="pres">
      <dgm:prSet presAssocID="{B4D8565A-2F7A-451A-8D6C-CECF202F914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 Network"/>
        </a:ext>
      </dgm:extLst>
    </dgm:pt>
    <dgm:pt modelId="{E52EFA29-6FDE-4DCC-B0DB-418CB753DC59}" type="pres">
      <dgm:prSet presAssocID="{B4D8565A-2F7A-451A-8D6C-CECF202F914B}" presName="spaceRect" presStyleCnt="0"/>
      <dgm:spPr/>
    </dgm:pt>
    <dgm:pt modelId="{90181FC2-90F4-4E49-8321-D6DB738FD44A}" type="pres">
      <dgm:prSet presAssocID="{B4D8565A-2F7A-451A-8D6C-CECF202F914B}" presName="textRect" presStyleLbl="revTx" presStyleIdx="0" presStyleCnt="4">
        <dgm:presLayoutVars>
          <dgm:chMax val="1"/>
          <dgm:chPref val="1"/>
        </dgm:presLayoutVars>
      </dgm:prSet>
      <dgm:spPr/>
    </dgm:pt>
    <dgm:pt modelId="{61B51828-335F-4037-AD76-C8661EE1145B}" type="pres">
      <dgm:prSet presAssocID="{D6DBF361-910F-49C3-9302-60AB70F2A4B8}" presName="sibTrans" presStyleLbl="sibTrans2D1" presStyleIdx="0" presStyleCnt="0"/>
      <dgm:spPr/>
    </dgm:pt>
    <dgm:pt modelId="{EFD3A6F4-45C1-49B9-8642-BDA3D32C3A0E}" type="pres">
      <dgm:prSet presAssocID="{1F5DB4AF-1453-442E-9BF6-445621FFFCA3}" presName="compNode" presStyleCnt="0"/>
      <dgm:spPr/>
    </dgm:pt>
    <dgm:pt modelId="{1CAFF4BB-E659-4AB4-8329-1EEF7ADA1E52}" type="pres">
      <dgm:prSet presAssocID="{1F5DB4AF-1453-442E-9BF6-445621FFFCA3}" presName="iconBgRect" presStyleLbl="bgShp" presStyleIdx="1" presStyleCnt="4"/>
      <dgm:spPr/>
    </dgm:pt>
    <dgm:pt modelId="{988FBC0A-9B81-4FAE-99E9-3B5BF5BAC3EC}" type="pres">
      <dgm:prSet presAssocID="{1F5DB4AF-1453-442E-9BF6-445621FFFCA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nections"/>
        </a:ext>
      </dgm:extLst>
    </dgm:pt>
    <dgm:pt modelId="{BF114EC9-26BC-493F-AE00-1F577CE627BD}" type="pres">
      <dgm:prSet presAssocID="{1F5DB4AF-1453-442E-9BF6-445621FFFCA3}" presName="spaceRect" presStyleCnt="0"/>
      <dgm:spPr/>
    </dgm:pt>
    <dgm:pt modelId="{EC80D215-170F-46B1-BFFC-2FEB7D331FBC}" type="pres">
      <dgm:prSet presAssocID="{1F5DB4AF-1453-442E-9BF6-445621FFFCA3}" presName="textRect" presStyleLbl="revTx" presStyleIdx="1" presStyleCnt="4">
        <dgm:presLayoutVars>
          <dgm:chMax val="1"/>
          <dgm:chPref val="1"/>
        </dgm:presLayoutVars>
      </dgm:prSet>
      <dgm:spPr/>
    </dgm:pt>
    <dgm:pt modelId="{95049553-060C-488A-8BC8-AF96CF3E4796}" type="pres">
      <dgm:prSet presAssocID="{FF0A373D-C953-4348-9210-5720F839523C}" presName="sibTrans" presStyleLbl="sibTrans2D1" presStyleIdx="0" presStyleCnt="0"/>
      <dgm:spPr/>
    </dgm:pt>
    <dgm:pt modelId="{FEB77EB8-6548-426C-ABF5-7D7147337A41}" type="pres">
      <dgm:prSet presAssocID="{23AEA9AE-1565-4BFF-9B77-9B034EF95ACE}" presName="compNode" presStyleCnt="0"/>
      <dgm:spPr/>
    </dgm:pt>
    <dgm:pt modelId="{EE97EAC0-5269-4823-8115-348244DD853F}" type="pres">
      <dgm:prSet presAssocID="{23AEA9AE-1565-4BFF-9B77-9B034EF95ACE}" presName="iconBgRect" presStyleLbl="bgShp" presStyleIdx="2" presStyleCnt="4"/>
      <dgm:spPr/>
    </dgm:pt>
    <dgm:pt modelId="{D2A05992-A91E-496C-93B6-554E5DF900E7}" type="pres">
      <dgm:prSet presAssocID="{23AEA9AE-1565-4BFF-9B77-9B034EF95AC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ycle with people"/>
        </a:ext>
      </dgm:extLst>
    </dgm:pt>
    <dgm:pt modelId="{57560BC3-840E-4F2A-9CBA-A2B41C79B8D7}" type="pres">
      <dgm:prSet presAssocID="{23AEA9AE-1565-4BFF-9B77-9B034EF95ACE}" presName="spaceRect" presStyleCnt="0"/>
      <dgm:spPr/>
    </dgm:pt>
    <dgm:pt modelId="{F79FEEBE-B189-44CD-A1BE-4294FB4E3207}" type="pres">
      <dgm:prSet presAssocID="{23AEA9AE-1565-4BFF-9B77-9B034EF95ACE}" presName="textRect" presStyleLbl="revTx" presStyleIdx="2" presStyleCnt="4">
        <dgm:presLayoutVars>
          <dgm:chMax val="1"/>
          <dgm:chPref val="1"/>
        </dgm:presLayoutVars>
      </dgm:prSet>
      <dgm:spPr/>
    </dgm:pt>
    <dgm:pt modelId="{EF0268CF-E233-4001-B6C7-90ADC2AE9E88}" type="pres">
      <dgm:prSet presAssocID="{8B0F21AD-9943-46F0-B5AA-34168EE2EE4B}" presName="sibTrans" presStyleLbl="sibTrans2D1" presStyleIdx="0" presStyleCnt="0"/>
      <dgm:spPr/>
    </dgm:pt>
    <dgm:pt modelId="{58A1DB96-9672-4CB6-BD16-023A3EC50B6C}" type="pres">
      <dgm:prSet presAssocID="{F9626486-88E8-419E-9B1A-CED141007F4F}" presName="compNode" presStyleCnt="0"/>
      <dgm:spPr/>
    </dgm:pt>
    <dgm:pt modelId="{C7EE5BC5-C8BC-4B8C-96B5-9A39460C8934}" type="pres">
      <dgm:prSet presAssocID="{F9626486-88E8-419E-9B1A-CED141007F4F}" presName="iconBgRect" presStyleLbl="bgShp" presStyleIdx="3" presStyleCnt="4"/>
      <dgm:spPr/>
    </dgm:pt>
    <dgm:pt modelId="{3483E2D6-F6C3-45AB-93B1-002B8A618D27}" type="pres">
      <dgm:prSet presAssocID="{F9626486-88E8-419E-9B1A-CED141007F4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EB3757BC-EF93-437A-A5BC-1D434A681DD6}" type="pres">
      <dgm:prSet presAssocID="{F9626486-88E8-419E-9B1A-CED141007F4F}" presName="spaceRect" presStyleCnt="0"/>
      <dgm:spPr/>
    </dgm:pt>
    <dgm:pt modelId="{72BCA378-7565-4A89-9971-C5323523CF3A}" type="pres">
      <dgm:prSet presAssocID="{F9626486-88E8-419E-9B1A-CED141007F4F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1D258A0D-D27E-410A-94A7-90028BA4D658}" type="presOf" srcId="{B4D8565A-2F7A-451A-8D6C-CECF202F914B}" destId="{90181FC2-90F4-4E49-8321-D6DB738FD44A}" srcOrd="0" destOrd="0" presId="urn:microsoft.com/office/officeart/2018/2/layout/IconCircleList"/>
    <dgm:cxn modelId="{57DE4C21-25BD-44A3-9AF8-E6783C819F9F}" type="presOf" srcId="{23AEA9AE-1565-4BFF-9B77-9B034EF95ACE}" destId="{F79FEEBE-B189-44CD-A1BE-4294FB4E3207}" srcOrd="0" destOrd="0" presId="urn:microsoft.com/office/officeart/2018/2/layout/IconCircleList"/>
    <dgm:cxn modelId="{17963627-90E8-4BAB-ACAF-4F31DE993BE0}" srcId="{D2FBADEB-0BCC-4A87-80BE-4A56954E8677}" destId="{B4D8565A-2F7A-451A-8D6C-CECF202F914B}" srcOrd="0" destOrd="0" parTransId="{448EC4E6-5CFF-4858-9362-6721DD901915}" sibTransId="{D6DBF361-910F-49C3-9302-60AB70F2A4B8}"/>
    <dgm:cxn modelId="{4F7F7633-9FEE-4620-B324-29302F61D833}" type="presOf" srcId="{1F5DB4AF-1453-442E-9BF6-445621FFFCA3}" destId="{EC80D215-170F-46B1-BFFC-2FEB7D331FBC}" srcOrd="0" destOrd="0" presId="urn:microsoft.com/office/officeart/2018/2/layout/IconCircleList"/>
    <dgm:cxn modelId="{98C11735-1FE1-498D-85D2-0299DA634720}" srcId="{D2FBADEB-0BCC-4A87-80BE-4A56954E8677}" destId="{1F5DB4AF-1453-442E-9BF6-445621FFFCA3}" srcOrd="1" destOrd="0" parTransId="{9D37B1C6-EBDF-46AB-BB61-A5C156542268}" sibTransId="{FF0A373D-C953-4348-9210-5720F839523C}"/>
    <dgm:cxn modelId="{12A7334A-08AF-4EDE-B326-656CBB741AB8}" srcId="{D2FBADEB-0BCC-4A87-80BE-4A56954E8677}" destId="{23AEA9AE-1565-4BFF-9B77-9B034EF95ACE}" srcOrd="2" destOrd="0" parTransId="{A5511783-E225-42D6-9131-F18231F3D24E}" sibTransId="{8B0F21AD-9943-46F0-B5AA-34168EE2EE4B}"/>
    <dgm:cxn modelId="{20A9B090-E71D-4B24-8B07-DAC5E72BDA7E}" type="presOf" srcId="{8B0F21AD-9943-46F0-B5AA-34168EE2EE4B}" destId="{EF0268CF-E233-4001-B6C7-90ADC2AE9E88}" srcOrd="0" destOrd="0" presId="urn:microsoft.com/office/officeart/2018/2/layout/IconCircleList"/>
    <dgm:cxn modelId="{1D5FBCB4-955A-4AE7-A628-ABB7DF7B1AC4}" type="presOf" srcId="{FF0A373D-C953-4348-9210-5720F839523C}" destId="{95049553-060C-488A-8BC8-AF96CF3E4796}" srcOrd="0" destOrd="0" presId="urn:microsoft.com/office/officeart/2018/2/layout/IconCircleList"/>
    <dgm:cxn modelId="{EA6054C2-68F8-429E-871C-6E163888943D}" type="presOf" srcId="{D2FBADEB-0BCC-4A87-80BE-4A56954E8677}" destId="{9A1088B0-26D8-4F9D-8B2C-562C05FA0514}" srcOrd="0" destOrd="0" presId="urn:microsoft.com/office/officeart/2018/2/layout/IconCircleList"/>
    <dgm:cxn modelId="{A47700E6-AE45-4ABE-B5D5-CDE4689684DA}" type="presOf" srcId="{F9626486-88E8-419E-9B1A-CED141007F4F}" destId="{72BCA378-7565-4A89-9971-C5323523CF3A}" srcOrd="0" destOrd="0" presId="urn:microsoft.com/office/officeart/2018/2/layout/IconCircleList"/>
    <dgm:cxn modelId="{73405DEB-753D-40C1-821F-CF07E0DE8F50}" type="presOf" srcId="{D6DBF361-910F-49C3-9302-60AB70F2A4B8}" destId="{61B51828-335F-4037-AD76-C8661EE1145B}" srcOrd="0" destOrd="0" presId="urn:microsoft.com/office/officeart/2018/2/layout/IconCircleList"/>
    <dgm:cxn modelId="{B5C0E6F2-3159-4F6A-9505-593D29D69262}" srcId="{D2FBADEB-0BCC-4A87-80BE-4A56954E8677}" destId="{F9626486-88E8-419E-9B1A-CED141007F4F}" srcOrd="3" destOrd="0" parTransId="{880FF643-B079-4D67-BF28-46395B519A54}" sibTransId="{7175A520-7D60-4E95-A37D-99593CBDBEDD}"/>
    <dgm:cxn modelId="{96D767BF-7B75-486F-B7EB-D1632EDD0F2D}" type="presParOf" srcId="{9A1088B0-26D8-4F9D-8B2C-562C05FA0514}" destId="{684FCF0F-0C2F-4341-8FF8-E54E64D9F611}" srcOrd="0" destOrd="0" presId="urn:microsoft.com/office/officeart/2018/2/layout/IconCircleList"/>
    <dgm:cxn modelId="{25735C16-47A1-47E2-A29A-E64E19AB717E}" type="presParOf" srcId="{684FCF0F-0C2F-4341-8FF8-E54E64D9F611}" destId="{73CB98D6-CC03-4B73-AF3C-86AD6FFC2BB8}" srcOrd="0" destOrd="0" presId="urn:microsoft.com/office/officeart/2018/2/layout/IconCircleList"/>
    <dgm:cxn modelId="{9FA2BC65-A2E0-4BDA-9AF8-9BC85988013F}" type="presParOf" srcId="{73CB98D6-CC03-4B73-AF3C-86AD6FFC2BB8}" destId="{A682A047-5551-4339-BD6E-F1B08367AB07}" srcOrd="0" destOrd="0" presId="urn:microsoft.com/office/officeart/2018/2/layout/IconCircleList"/>
    <dgm:cxn modelId="{C530A387-6D20-4A9B-B90A-ECA017300815}" type="presParOf" srcId="{73CB98D6-CC03-4B73-AF3C-86AD6FFC2BB8}" destId="{0D74E2EB-7653-49A5-8E3A-0D29A6711DB6}" srcOrd="1" destOrd="0" presId="urn:microsoft.com/office/officeart/2018/2/layout/IconCircleList"/>
    <dgm:cxn modelId="{C0F70E93-E183-4A89-ACAE-3CB261712135}" type="presParOf" srcId="{73CB98D6-CC03-4B73-AF3C-86AD6FFC2BB8}" destId="{E52EFA29-6FDE-4DCC-B0DB-418CB753DC59}" srcOrd="2" destOrd="0" presId="urn:microsoft.com/office/officeart/2018/2/layout/IconCircleList"/>
    <dgm:cxn modelId="{0A8573E8-25A4-40D2-82FA-2995C052861B}" type="presParOf" srcId="{73CB98D6-CC03-4B73-AF3C-86AD6FFC2BB8}" destId="{90181FC2-90F4-4E49-8321-D6DB738FD44A}" srcOrd="3" destOrd="0" presId="urn:microsoft.com/office/officeart/2018/2/layout/IconCircleList"/>
    <dgm:cxn modelId="{DAFF569B-2B36-4AE4-AA2E-2ADB11EA04A3}" type="presParOf" srcId="{684FCF0F-0C2F-4341-8FF8-E54E64D9F611}" destId="{61B51828-335F-4037-AD76-C8661EE1145B}" srcOrd="1" destOrd="0" presId="urn:microsoft.com/office/officeart/2018/2/layout/IconCircleList"/>
    <dgm:cxn modelId="{CBE738A5-39B0-4F6B-B17A-6E5D82BB55D6}" type="presParOf" srcId="{684FCF0F-0C2F-4341-8FF8-E54E64D9F611}" destId="{EFD3A6F4-45C1-49B9-8642-BDA3D32C3A0E}" srcOrd="2" destOrd="0" presId="urn:microsoft.com/office/officeart/2018/2/layout/IconCircleList"/>
    <dgm:cxn modelId="{8C75DC0B-AD09-4D7B-9876-D30819A31E81}" type="presParOf" srcId="{EFD3A6F4-45C1-49B9-8642-BDA3D32C3A0E}" destId="{1CAFF4BB-E659-4AB4-8329-1EEF7ADA1E52}" srcOrd="0" destOrd="0" presId="urn:microsoft.com/office/officeart/2018/2/layout/IconCircleList"/>
    <dgm:cxn modelId="{FCCB1E17-F5C4-4D7F-A604-34C22643D78E}" type="presParOf" srcId="{EFD3A6F4-45C1-49B9-8642-BDA3D32C3A0E}" destId="{988FBC0A-9B81-4FAE-99E9-3B5BF5BAC3EC}" srcOrd="1" destOrd="0" presId="urn:microsoft.com/office/officeart/2018/2/layout/IconCircleList"/>
    <dgm:cxn modelId="{1424CACC-D818-4E85-A2B4-D1F01F3D1958}" type="presParOf" srcId="{EFD3A6F4-45C1-49B9-8642-BDA3D32C3A0E}" destId="{BF114EC9-26BC-493F-AE00-1F577CE627BD}" srcOrd="2" destOrd="0" presId="urn:microsoft.com/office/officeart/2018/2/layout/IconCircleList"/>
    <dgm:cxn modelId="{5B88A5E9-A808-4EBB-848A-35A8F19027BA}" type="presParOf" srcId="{EFD3A6F4-45C1-49B9-8642-BDA3D32C3A0E}" destId="{EC80D215-170F-46B1-BFFC-2FEB7D331FBC}" srcOrd="3" destOrd="0" presId="urn:microsoft.com/office/officeart/2018/2/layout/IconCircleList"/>
    <dgm:cxn modelId="{7D5C07F1-0E33-4D6A-94B4-3980F796C462}" type="presParOf" srcId="{684FCF0F-0C2F-4341-8FF8-E54E64D9F611}" destId="{95049553-060C-488A-8BC8-AF96CF3E4796}" srcOrd="3" destOrd="0" presId="urn:microsoft.com/office/officeart/2018/2/layout/IconCircleList"/>
    <dgm:cxn modelId="{C9650270-6F9C-4F56-B6C5-DCB229A82132}" type="presParOf" srcId="{684FCF0F-0C2F-4341-8FF8-E54E64D9F611}" destId="{FEB77EB8-6548-426C-ABF5-7D7147337A41}" srcOrd="4" destOrd="0" presId="urn:microsoft.com/office/officeart/2018/2/layout/IconCircleList"/>
    <dgm:cxn modelId="{B1A423F2-8CF4-4829-B2AA-37651F5D2FF6}" type="presParOf" srcId="{FEB77EB8-6548-426C-ABF5-7D7147337A41}" destId="{EE97EAC0-5269-4823-8115-348244DD853F}" srcOrd="0" destOrd="0" presId="urn:microsoft.com/office/officeart/2018/2/layout/IconCircleList"/>
    <dgm:cxn modelId="{26035709-9E98-4B50-B47D-6A1915924C1E}" type="presParOf" srcId="{FEB77EB8-6548-426C-ABF5-7D7147337A41}" destId="{D2A05992-A91E-496C-93B6-554E5DF900E7}" srcOrd="1" destOrd="0" presId="urn:microsoft.com/office/officeart/2018/2/layout/IconCircleList"/>
    <dgm:cxn modelId="{CC312654-CAD0-4999-97A1-6BFDB4E6182F}" type="presParOf" srcId="{FEB77EB8-6548-426C-ABF5-7D7147337A41}" destId="{57560BC3-840E-4F2A-9CBA-A2B41C79B8D7}" srcOrd="2" destOrd="0" presId="urn:microsoft.com/office/officeart/2018/2/layout/IconCircleList"/>
    <dgm:cxn modelId="{7D6D5E87-794F-44E1-AFCB-41FB90BA508D}" type="presParOf" srcId="{FEB77EB8-6548-426C-ABF5-7D7147337A41}" destId="{F79FEEBE-B189-44CD-A1BE-4294FB4E3207}" srcOrd="3" destOrd="0" presId="urn:microsoft.com/office/officeart/2018/2/layout/IconCircleList"/>
    <dgm:cxn modelId="{20183F86-8FAB-4080-B3A0-7E7528A79EED}" type="presParOf" srcId="{684FCF0F-0C2F-4341-8FF8-E54E64D9F611}" destId="{EF0268CF-E233-4001-B6C7-90ADC2AE9E88}" srcOrd="5" destOrd="0" presId="urn:microsoft.com/office/officeart/2018/2/layout/IconCircleList"/>
    <dgm:cxn modelId="{8179DDC9-B442-4F98-8511-727B4B4CB30E}" type="presParOf" srcId="{684FCF0F-0C2F-4341-8FF8-E54E64D9F611}" destId="{58A1DB96-9672-4CB6-BD16-023A3EC50B6C}" srcOrd="6" destOrd="0" presId="urn:microsoft.com/office/officeart/2018/2/layout/IconCircleList"/>
    <dgm:cxn modelId="{E65BF05C-755E-47AB-B9CB-97670C209298}" type="presParOf" srcId="{58A1DB96-9672-4CB6-BD16-023A3EC50B6C}" destId="{C7EE5BC5-C8BC-4B8C-96B5-9A39460C8934}" srcOrd="0" destOrd="0" presId="urn:microsoft.com/office/officeart/2018/2/layout/IconCircleList"/>
    <dgm:cxn modelId="{39D767BF-EE32-475A-AE74-D11A2D786BEA}" type="presParOf" srcId="{58A1DB96-9672-4CB6-BD16-023A3EC50B6C}" destId="{3483E2D6-F6C3-45AB-93B1-002B8A618D27}" srcOrd="1" destOrd="0" presId="urn:microsoft.com/office/officeart/2018/2/layout/IconCircleList"/>
    <dgm:cxn modelId="{DF7193AF-7A28-4F4F-BAE8-D665F9505E05}" type="presParOf" srcId="{58A1DB96-9672-4CB6-BD16-023A3EC50B6C}" destId="{EB3757BC-EF93-437A-A5BC-1D434A681DD6}" srcOrd="2" destOrd="0" presId="urn:microsoft.com/office/officeart/2018/2/layout/IconCircleList"/>
    <dgm:cxn modelId="{24518266-0C79-49DA-92F0-F020599867AA}" type="presParOf" srcId="{58A1DB96-9672-4CB6-BD16-023A3EC50B6C}" destId="{72BCA378-7565-4A89-9971-C5323523CF3A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0A482820-06EE-44EE-B763-C36B4C1DE862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B812B66-E673-4BCC-9AC4-517232CDB54A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AU"/>
            <a:t>Level 2: </a:t>
          </a:r>
          <a:endParaRPr lang="en-US"/>
        </a:p>
      </dgm:t>
    </dgm:pt>
    <dgm:pt modelId="{8742BF4F-1380-491B-8E66-F0443A56A849}" type="parTrans" cxnId="{88D741F3-36B0-4560-AD93-D572FF412512}">
      <dgm:prSet/>
      <dgm:spPr/>
      <dgm:t>
        <a:bodyPr/>
        <a:lstStyle/>
        <a:p>
          <a:endParaRPr lang="en-US"/>
        </a:p>
      </dgm:t>
    </dgm:pt>
    <dgm:pt modelId="{40B7509C-353B-4A12-9ABA-3A16DBD77FD7}" type="sibTrans" cxnId="{88D741F3-36B0-4560-AD93-D572FF412512}">
      <dgm:prSet/>
      <dgm:spPr/>
      <dgm:t>
        <a:bodyPr/>
        <a:lstStyle/>
        <a:p>
          <a:endParaRPr lang="en-US"/>
        </a:p>
      </dgm:t>
    </dgm:pt>
    <dgm:pt modelId="{FDDCF3D7-3A50-43F3-913B-F38859099423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b="1" dirty="0"/>
            <a:t>Cross-Cultural Understanding</a:t>
          </a:r>
          <a:endParaRPr lang="en-US" b="1" dirty="0"/>
        </a:p>
      </dgm:t>
    </dgm:pt>
    <dgm:pt modelId="{1614B919-3D2A-43D3-8998-23863E3C2684}" type="parTrans" cxnId="{8FAA2A0B-0296-4685-9BEC-3B5B7FEF2EFC}">
      <dgm:prSet/>
      <dgm:spPr/>
      <dgm:t>
        <a:bodyPr/>
        <a:lstStyle/>
        <a:p>
          <a:endParaRPr lang="en-US"/>
        </a:p>
      </dgm:t>
    </dgm:pt>
    <dgm:pt modelId="{3E61604D-B94C-4773-B38A-D27D6DBB1A6E}" type="sibTrans" cxnId="{8FAA2A0B-0296-4685-9BEC-3B5B7FEF2EFC}">
      <dgm:prSet/>
      <dgm:spPr/>
      <dgm:t>
        <a:bodyPr/>
        <a:lstStyle/>
        <a:p>
          <a:endParaRPr lang="en-US"/>
        </a:p>
      </dgm:t>
    </dgm:pt>
    <dgm:pt modelId="{FA233950-735C-48C6-AFC8-1EEFC4142C92}">
      <dgm:prSet/>
      <dgm:spPr/>
      <dgm:t>
        <a:bodyPr/>
        <a:lstStyle/>
        <a:p>
          <a:r>
            <a:rPr lang="en-AU" dirty="0"/>
            <a:t>A 5- to 7-minute speech</a:t>
          </a:r>
          <a:endParaRPr lang="en-US" dirty="0"/>
        </a:p>
      </dgm:t>
    </dgm:pt>
    <dgm:pt modelId="{A78D3759-4B99-451D-9578-7F0832F0EFB5}" type="parTrans" cxnId="{535B764C-0FDA-48C0-9A5D-D4D79470496E}">
      <dgm:prSet/>
      <dgm:spPr/>
      <dgm:t>
        <a:bodyPr/>
        <a:lstStyle/>
        <a:p>
          <a:endParaRPr lang="en-US"/>
        </a:p>
      </dgm:t>
    </dgm:pt>
    <dgm:pt modelId="{6116C483-7293-4EFD-99CB-841AF13CD9E5}" type="sibTrans" cxnId="{535B764C-0FDA-48C0-9A5D-D4D79470496E}">
      <dgm:prSet/>
      <dgm:spPr/>
      <dgm:t>
        <a:bodyPr/>
        <a:lstStyle/>
        <a:p>
          <a:endParaRPr lang="en-US"/>
        </a:p>
      </dgm:t>
    </dgm:pt>
    <dgm:pt modelId="{B8623F59-BF3A-4A2C-B9F8-78DB7F6AB642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b="1" dirty="0"/>
            <a:t>Understanding Your Leadership Style</a:t>
          </a:r>
          <a:endParaRPr lang="en-US" b="1" dirty="0"/>
        </a:p>
      </dgm:t>
    </dgm:pt>
    <dgm:pt modelId="{0AFFDEA3-E575-4C72-B835-D4BF49A82028}" type="parTrans" cxnId="{BAD81B8B-F9D0-4930-A251-68EF2C9BBF56}">
      <dgm:prSet/>
      <dgm:spPr/>
      <dgm:t>
        <a:bodyPr/>
        <a:lstStyle/>
        <a:p>
          <a:endParaRPr lang="en-US"/>
        </a:p>
      </dgm:t>
    </dgm:pt>
    <dgm:pt modelId="{8A067181-4512-4256-AC30-24E1D7DAC85C}" type="sibTrans" cxnId="{BAD81B8B-F9D0-4930-A251-68EF2C9BBF56}">
      <dgm:prSet/>
      <dgm:spPr/>
      <dgm:t>
        <a:bodyPr/>
        <a:lstStyle/>
        <a:p>
          <a:endParaRPr lang="en-US"/>
        </a:p>
      </dgm:t>
    </dgm:pt>
    <dgm:pt modelId="{3C72B5B1-329D-4BD9-B7DA-065CF03148EA}">
      <dgm:prSet/>
      <dgm:spPr/>
      <dgm:t>
        <a:bodyPr/>
        <a:lstStyle/>
        <a:p>
          <a:r>
            <a:rPr lang="en-AU" dirty="0"/>
            <a:t>A 5- to 7-minute speech</a:t>
          </a:r>
          <a:endParaRPr lang="en-US" dirty="0"/>
        </a:p>
      </dgm:t>
    </dgm:pt>
    <dgm:pt modelId="{7003C539-1C76-49DA-96EB-02B8B55AD844}" type="parTrans" cxnId="{CB62F74D-C06C-44CC-B38A-8D05F866A7A7}">
      <dgm:prSet/>
      <dgm:spPr/>
      <dgm:t>
        <a:bodyPr/>
        <a:lstStyle/>
        <a:p>
          <a:endParaRPr lang="en-US"/>
        </a:p>
      </dgm:t>
    </dgm:pt>
    <dgm:pt modelId="{B70646CB-9263-488D-A35D-9984331C3490}" type="sibTrans" cxnId="{CB62F74D-C06C-44CC-B38A-8D05F866A7A7}">
      <dgm:prSet/>
      <dgm:spPr/>
      <dgm:t>
        <a:bodyPr/>
        <a:lstStyle/>
        <a:p>
          <a:endParaRPr lang="en-US"/>
        </a:p>
      </dgm:t>
    </dgm:pt>
    <dgm:pt modelId="{7FD3E670-17B8-491B-AC0A-62083DB91D7D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AU"/>
            <a:t>Level 3: </a:t>
          </a:r>
          <a:endParaRPr lang="en-US"/>
        </a:p>
      </dgm:t>
    </dgm:pt>
    <dgm:pt modelId="{A90D95AC-B2F7-4760-BBE2-83B52F35D678}" type="parTrans" cxnId="{6320AF9C-5921-4B59-B79F-7ED5D477148D}">
      <dgm:prSet/>
      <dgm:spPr/>
      <dgm:t>
        <a:bodyPr/>
        <a:lstStyle/>
        <a:p>
          <a:endParaRPr lang="en-US"/>
        </a:p>
      </dgm:t>
    </dgm:pt>
    <dgm:pt modelId="{B1BCED58-4BE8-4B86-945E-E83C270474F7}" type="sibTrans" cxnId="{6320AF9C-5921-4B59-B79F-7ED5D477148D}">
      <dgm:prSet/>
      <dgm:spPr/>
      <dgm:t>
        <a:bodyPr/>
        <a:lstStyle/>
        <a:p>
          <a:endParaRPr lang="en-US"/>
        </a:p>
      </dgm:t>
    </dgm:pt>
    <dgm:pt modelId="{F26F852A-8ABC-45A6-AEEA-AFD51AF5FB18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b="1" dirty="0"/>
            <a:t>Make Connections Through Networking</a:t>
          </a:r>
          <a:endParaRPr lang="en-US" b="1" dirty="0"/>
        </a:p>
      </dgm:t>
    </dgm:pt>
    <dgm:pt modelId="{9EA3896B-EC5D-4B6F-A1B4-9CB74FC84AB4}" type="parTrans" cxnId="{748A42E8-147B-4D89-912E-3B27C9FE0744}">
      <dgm:prSet/>
      <dgm:spPr/>
      <dgm:t>
        <a:bodyPr/>
        <a:lstStyle/>
        <a:p>
          <a:endParaRPr lang="en-US"/>
        </a:p>
      </dgm:t>
    </dgm:pt>
    <dgm:pt modelId="{EBC5A1B9-0EBE-4B2A-8039-A17AE379D748}" type="sibTrans" cxnId="{748A42E8-147B-4D89-912E-3B27C9FE0744}">
      <dgm:prSet/>
      <dgm:spPr/>
      <dgm:t>
        <a:bodyPr/>
        <a:lstStyle/>
        <a:p>
          <a:endParaRPr lang="en-US"/>
        </a:p>
      </dgm:t>
    </dgm:pt>
    <dgm:pt modelId="{A48D731A-E05B-4985-9ACC-B8FDA4C0B765}">
      <dgm:prSet/>
      <dgm:spPr/>
      <dgm:t>
        <a:bodyPr/>
        <a:lstStyle/>
        <a:p>
          <a:r>
            <a:rPr lang="en-AU" dirty="0">
              <a:solidFill>
                <a:srgbClr val="FF0000"/>
              </a:solidFill>
            </a:rPr>
            <a:t>Attending a networking event</a:t>
          </a:r>
          <a:endParaRPr lang="en-US" dirty="0">
            <a:solidFill>
              <a:srgbClr val="FF0000"/>
            </a:solidFill>
          </a:endParaRPr>
        </a:p>
      </dgm:t>
    </dgm:pt>
    <dgm:pt modelId="{F5D60CD9-3835-45F6-98A0-BDA3096C1868}" type="parTrans" cxnId="{DBA9315B-111F-439F-AB08-3B8E29CB63C0}">
      <dgm:prSet/>
      <dgm:spPr/>
      <dgm:t>
        <a:bodyPr/>
        <a:lstStyle/>
        <a:p>
          <a:endParaRPr lang="en-US"/>
        </a:p>
      </dgm:t>
    </dgm:pt>
    <dgm:pt modelId="{7741B2C1-B03C-4DF7-A74B-3A77F079DD59}" type="sibTrans" cxnId="{DBA9315B-111F-439F-AB08-3B8E29CB63C0}">
      <dgm:prSet/>
      <dgm:spPr/>
      <dgm:t>
        <a:bodyPr/>
        <a:lstStyle/>
        <a:p>
          <a:endParaRPr lang="en-US"/>
        </a:p>
      </dgm:t>
    </dgm:pt>
    <dgm:pt modelId="{73FAA016-F3A1-4A19-9F69-147A9BA692CF}">
      <dgm:prSet/>
      <dgm:spPr/>
      <dgm:t>
        <a:bodyPr/>
        <a:lstStyle/>
        <a:p>
          <a:r>
            <a:rPr lang="en-AU" dirty="0"/>
            <a:t>A 5- to 7-minute speech</a:t>
          </a:r>
          <a:endParaRPr lang="en-US" dirty="0"/>
        </a:p>
      </dgm:t>
    </dgm:pt>
    <dgm:pt modelId="{3C0F91E4-A734-41BF-8FE8-2BD0D7FD7982}" type="parTrans" cxnId="{BBB87895-C846-40A8-9067-09884D9B34B3}">
      <dgm:prSet/>
      <dgm:spPr/>
      <dgm:t>
        <a:bodyPr/>
        <a:lstStyle/>
        <a:p>
          <a:endParaRPr lang="en-US"/>
        </a:p>
      </dgm:t>
    </dgm:pt>
    <dgm:pt modelId="{6FC057C8-74B6-4C9A-9E3A-6CF21F23D284}" type="sibTrans" cxnId="{BBB87895-C846-40A8-9067-09884D9B34B3}">
      <dgm:prSet/>
      <dgm:spPr/>
      <dgm:t>
        <a:bodyPr/>
        <a:lstStyle/>
        <a:p>
          <a:endParaRPr lang="en-US"/>
        </a:p>
      </dgm:t>
    </dgm:pt>
    <dgm:pt modelId="{B08D7113-EDB8-4C4C-952E-D5B0CE8B41C4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AU"/>
            <a:t>Level 4: </a:t>
          </a:r>
          <a:endParaRPr lang="en-US"/>
        </a:p>
      </dgm:t>
    </dgm:pt>
    <dgm:pt modelId="{595CD6DF-70FB-4805-AD1A-7B49CF03EE26}" type="parTrans" cxnId="{0988A83F-050A-4491-A4E2-D08D9ACF5E8F}">
      <dgm:prSet/>
      <dgm:spPr/>
      <dgm:t>
        <a:bodyPr/>
        <a:lstStyle/>
        <a:p>
          <a:endParaRPr lang="en-US"/>
        </a:p>
      </dgm:t>
    </dgm:pt>
    <dgm:pt modelId="{62F64648-C945-45C8-8521-A6A7E89ABA53}" type="sibTrans" cxnId="{0988A83F-050A-4491-A4E2-D08D9ACF5E8F}">
      <dgm:prSet/>
      <dgm:spPr/>
      <dgm:t>
        <a:bodyPr/>
        <a:lstStyle/>
        <a:p>
          <a:endParaRPr lang="en-US"/>
        </a:p>
      </dgm:t>
    </dgm:pt>
    <dgm:pt modelId="{AA12912D-E12E-49BF-AE68-3BC2886DDFC2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b="1" dirty="0"/>
            <a:t>Public Relations Strategies</a:t>
          </a:r>
          <a:endParaRPr lang="en-US" b="1" dirty="0"/>
        </a:p>
      </dgm:t>
    </dgm:pt>
    <dgm:pt modelId="{E0663571-73B7-48C3-884F-8B02A7E6B928}" type="parTrans" cxnId="{AD21F420-B79A-429E-8FBF-DB01C36C6340}">
      <dgm:prSet/>
      <dgm:spPr/>
      <dgm:t>
        <a:bodyPr/>
        <a:lstStyle/>
        <a:p>
          <a:endParaRPr lang="en-US"/>
        </a:p>
      </dgm:t>
    </dgm:pt>
    <dgm:pt modelId="{135017B6-1DA8-4D88-A42B-80AF473B9C59}" type="sibTrans" cxnId="{AD21F420-B79A-429E-8FBF-DB01C36C6340}">
      <dgm:prSet/>
      <dgm:spPr/>
      <dgm:t>
        <a:bodyPr/>
        <a:lstStyle/>
        <a:p>
          <a:endParaRPr lang="en-US"/>
        </a:p>
      </dgm:t>
    </dgm:pt>
    <dgm:pt modelId="{E2D4EDA4-0A9C-498C-A312-E1C478AE3F58}">
      <dgm:prSet/>
      <dgm:spPr/>
      <dgm:t>
        <a:bodyPr/>
        <a:lstStyle/>
        <a:p>
          <a:r>
            <a:rPr lang="en-AU" dirty="0">
              <a:solidFill>
                <a:srgbClr val="FF0000"/>
              </a:solidFill>
            </a:rPr>
            <a:t>A public relations strategy</a:t>
          </a:r>
          <a:endParaRPr lang="en-US" dirty="0">
            <a:solidFill>
              <a:srgbClr val="FF0000"/>
            </a:solidFill>
          </a:endParaRPr>
        </a:p>
      </dgm:t>
    </dgm:pt>
    <dgm:pt modelId="{53E143FD-C819-4AC8-A296-22AABA490F2E}" type="parTrans" cxnId="{56321E59-C57D-4756-A624-710BEA3EE2B7}">
      <dgm:prSet/>
      <dgm:spPr/>
      <dgm:t>
        <a:bodyPr/>
        <a:lstStyle/>
        <a:p>
          <a:endParaRPr lang="en-US"/>
        </a:p>
      </dgm:t>
    </dgm:pt>
    <dgm:pt modelId="{F440AC49-3C78-40D5-ABA5-25640BBF29A1}" type="sibTrans" cxnId="{56321E59-C57D-4756-A624-710BEA3EE2B7}">
      <dgm:prSet/>
      <dgm:spPr/>
      <dgm:t>
        <a:bodyPr/>
        <a:lstStyle/>
        <a:p>
          <a:endParaRPr lang="en-US"/>
        </a:p>
      </dgm:t>
    </dgm:pt>
    <dgm:pt modelId="{AC1607F4-B8BA-47BE-924F-6A6940036453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AU"/>
            <a:t>Level 5: </a:t>
          </a:r>
          <a:endParaRPr lang="en-US"/>
        </a:p>
      </dgm:t>
    </dgm:pt>
    <dgm:pt modelId="{D6B6E0DE-521D-48CB-AA6B-9C5377225135}" type="parTrans" cxnId="{82F41E3D-1E45-423C-96B5-1390C3E15509}">
      <dgm:prSet/>
      <dgm:spPr/>
      <dgm:t>
        <a:bodyPr/>
        <a:lstStyle/>
        <a:p>
          <a:endParaRPr lang="en-US"/>
        </a:p>
      </dgm:t>
    </dgm:pt>
    <dgm:pt modelId="{64C92A3C-2F65-4307-9A00-BB7CC8D75964}" type="sibTrans" cxnId="{82F41E3D-1E45-423C-96B5-1390C3E15509}">
      <dgm:prSet/>
      <dgm:spPr/>
      <dgm:t>
        <a:bodyPr/>
        <a:lstStyle/>
        <a:p>
          <a:endParaRPr lang="en-US"/>
        </a:p>
      </dgm:t>
    </dgm:pt>
    <dgm:pt modelId="{773A70B0-86F8-42B9-A247-22D912148A08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b="1" dirty="0"/>
            <a:t>Leading in Your Volunteer Organization</a:t>
          </a:r>
          <a:endParaRPr lang="en-US" b="1" dirty="0"/>
        </a:p>
      </dgm:t>
    </dgm:pt>
    <dgm:pt modelId="{14206867-DB2E-4F71-96B1-E3C197D63E95}" type="parTrans" cxnId="{0BE1EF0B-2887-4835-99DE-7EBDD57B5584}">
      <dgm:prSet/>
      <dgm:spPr/>
      <dgm:t>
        <a:bodyPr/>
        <a:lstStyle/>
        <a:p>
          <a:endParaRPr lang="en-US"/>
        </a:p>
      </dgm:t>
    </dgm:pt>
    <dgm:pt modelId="{3EBD1BCC-2934-4BD4-AE25-B3FCA758CC59}" type="sibTrans" cxnId="{0BE1EF0B-2887-4835-99DE-7EBDD57B5584}">
      <dgm:prSet/>
      <dgm:spPr/>
      <dgm:t>
        <a:bodyPr/>
        <a:lstStyle/>
        <a:p>
          <a:endParaRPr lang="en-US"/>
        </a:p>
      </dgm:t>
    </dgm:pt>
    <dgm:pt modelId="{B21157E9-20DE-4D45-BDC1-43F471928A59}">
      <dgm:prSet/>
      <dgm:spPr/>
      <dgm:t>
        <a:bodyPr/>
        <a:lstStyle/>
        <a:p>
          <a:r>
            <a:rPr lang="en-AU" dirty="0">
              <a:solidFill>
                <a:srgbClr val="FF0000"/>
              </a:solidFill>
            </a:rPr>
            <a:t>Serving in a volunteer leadership role for a minimum of six months</a:t>
          </a:r>
          <a:endParaRPr lang="en-US" dirty="0">
            <a:solidFill>
              <a:srgbClr val="FF0000"/>
            </a:solidFill>
          </a:endParaRPr>
        </a:p>
      </dgm:t>
    </dgm:pt>
    <dgm:pt modelId="{6FD5AC31-E4E7-40B3-9B82-914B3C2CA638}" type="parTrans" cxnId="{0E88E881-65BB-4B6A-A6B7-5B3279CE92E5}">
      <dgm:prSet/>
      <dgm:spPr/>
      <dgm:t>
        <a:bodyPr/>
        <a:lstStyle/>
        <a:p>
          <a:endParaRPr lang="en-US"/>
        </a:p>
      </dgm:t>
    </dgm:pt>
    <dgm:pt modelId="{9C84C841-F2BC-4026-ADE8-427AC30A9DE3}" type="sibTrans" cxnId="{0E88E881-65BB-4B6A-A6B7-5B3279CE92E5}">
      <dgm:prSet/>
      <dgm:spPr/>
      <dgm:t>
        <a:bodyPr/>
        <a:lstStyle/>
        <a:p>
          <a:endParaRPr lang="en-US"/>
        </a:p>
      </dgm:t>
    </dgm:pt>
    <dgm:pt modelId="{9587DEB8-6D33-4172-A990-A7D0EDECCB09}">
      <dgm:prSet/>
      <dgm:spPr/>
      <dgm:t>
        <a:bodyPr/>
        <a:lstStyle/>
        <a:p>
          <a:r>
            <a:rPr lang="en-AU" dirty="0"/>
            <a:t>A 5- to 7-minute speech</a:t>
          </a:r>
          <a:endParaRPr lang="en-US" dirty="0"/>
        </a:p>
      </dgm:t>
    </dgm:pt>
    <dgm:pt modelId="{BF092E13-D4F7-4D98-B6C2-F8A45E546ED4}" type="parTrans" cxnId="{BF6B1779-BC01-4CD6-86EF-BD89EECCDDA9}">
      <dgm:prSet/>
      <dgm:spPr/>
      <dgm:t>
        <a:bodyPr/>
        <a:lstStyle/>
        <a:p>
          <a:endParaRPr lang="en-AU"/>
        </a:p>
      </dgm:t>
    </dgm:pt>
    <dgm:pt modelId="{F94FBB53-B0ED-44A1-8F00-39BAFA29DFF3}" type="sibTrans" cxnId="{BF6B1779-BC01-4CD6-86EF-BD89EECCDDA9}">
      <dgm:prSet/>
      <dgm:spPr/>
      <dgm:t>
        <a:bodyPr/>
        <a:lstStyle/>
        <a:p>
          <a:endParaRPr lang="en-AU"/>
        </a:p>
      </dgm:t>
    </dgm:pt>
    <dgm:pt modelId="{5720828E-9F8E-4BFF-ACB8-4F2E67CFCD2D}">
      <dgm:prSet/>
      <dgm:spPr/>
      <dgm:t>
        <a:bodyPr/>
        <a:lstStyle/>
        <a:p>
          <a:r>
            <a:rPr lang="en-AU" dirty="0">
              <a:solidFill>
                <a:srgbClr val="FF0000"/>
              </a:solidFill>
            </a:rPr>
            <a:t>A Succession Plan</a:t>
          </a:r>
          <a:endParaRPr lang="en-US" dirty="0">
            <a:solidFill>
              <a:srgbClr val="FF0000"/>
            </a:solidFill>
          </a:endParaRPr>
        </a:p>
      </dgm:t>
    </dgm:pt>
    <dgm:pt modelId="{1DE30E00-DE76-489B-9B41-81B7F2C22D99}" type="parTrans" cxnId="{D0CA2A99-84A1-415B-AF18-7848A7072D45}">
      <dgm:prSet/>
      <dgm:spPr/>
      <dgm:t>
        <a:bodyPr/>
        <a:lstStyle/>
        <a:p>
          <a:endParaRPr lang="en-AU"/>
        </a:p>
      </dgm:t>
    </dgm:pt>
    <dgm:pt modelId="{89A3E653-16EF-4D0A-8231-EFEB94F9FE2D}" type="sibTrans" cxnId="{D0CA2A99-84A1-415B-AF18-7848A7072D45}">
      <dgm:prSet/>
      <dgm:spPr/>
      <dgm:t>
        <a:bodyPr/>
        <a:lstStyle/>
        <a:p>
          <a:endParaRPr lang="en-AU"/>
        </a:p>
      </dgm:t>
    </dgm:pt>
    <dgm:pt modelId="{748722C7-4833-4A94-B23F-A4F7E4712218}">
      <dgm:prSet/>
      <dgm:spPr/>
      <dgm:t>
        <a:bodyPr/>
        <a:lstStyle/>
        <a:p>
          <a:r>
            <a:rPr lang="en-AU" dirty="0">
              <a:solidFill>
                <a:srgbClr val="FF0000"/>
              </a:solidFill>
            </a:rPr>
            <a:t>A 360° Evaluation</a:t>
          </a:r>
          <a:endParaRPr lang="en-US" dirty="0">
            <a:solidFill>
              <a:srgbClr val="FF0000"/>
            </a:solidFill>
          </a:endParaRPr>
        </a:p>
      </dgm:t>
    </dgm:pt>
    <dgm:pt modelId="{05046014-D23C-4222-8525-C0F0219FCAA0}" type="parTrans" cxnId="{DF37DECA-F925-40AE-9DD9-5AE6A0FDF811}">
      <dgm:prSet/>
      <dgm:spPr/>
      <dgm:t>
        <a:bodyPr/>
        <a:lstStyle/>
        <a:p>
          <a:endParaRPr lang="en-AU"/>
        </a:p>
      </dgm:t>
    </dgm:pt>
    <dgm:pt modelId="{DCD1F2B5-F8BC-46E0-BA22-42C1D25C1328}" type="sibTrans" cxnId="{DF37DECA-F925-40AE-9DD9-5AE6A0FDF811}">
      <dgm:prSet/>
      <dgm:spPr/>
      <dgm:t>
        <a:bodyPr/>
        <a:lstStyle/>
        <a:p>
          <a:endParaRPr lang="en-AU"/>
        </a:p>
      </dgm:t>
    </dgm:pt>
    <dgm:pt modelId="{551D4C6D-D076-4D4A-B14C-C7F3CEE9CF97}">
      <dgm:prSet/>
      <dgm:spPr/>
      <dgm:t>
        <a:bodyPr/>
        <a:lstStyle/>
        <a:p>
          <a:r>
            <a:rPr lang="en-AU" dirty="0"/>
            <a:t>A 5- to 7-minute speech</a:t>
          </a:r>
          <a:endParaRPr lang="en-US" dirty="0">
            <a:solidFill>
              <a:srgbClr val="FF0000"/>
            </a:solidFill>
          </a:endParaRPr>
        </a:p>
      </dgm:t>
    </dgm:pt>
    <dgm:pt modelId="{968F02FA-F787-4935-A303-7302AAF363DE}" type="parTrans" cxnId="{8B1DD819-5A80-459D-BE5B-1D4A6E362D6F}">
      <dgm:prSet/>
      <dgm:spPr/>
      <dgm:t>
        <a:bodyPr/>
        <a:lstStyle/>
        <a:p>
          <a:endParaRPr lang="en-AU"/>
        </a:p>
      </dgm:t>
    </dgm:pt>
    <dgm:pt modelId="{821DF916-4D0C-48F0-82D8-1E63B6FA3844}" type="sibTrans" cxnId="{8B1DD819-5A80-459D-BE5B-1D4A6E362D6F}">
      <dgm:prSet/>
      <dgm:spPr/>
      <dgm:t>
        <a:bodyPr/>
        <a:lstStyle/>
        <a:p>
          <a:endParaRPr lang="en-AU"/>
        </a:p>
      </dgm:t>
    </dgm:pt>
    <dgm:pt modelId="{C2F97697-BDD6-48B1-AF05-C1531AC8327B}" type="pres">
      <dgm:prSet presAssocID="{0A482820-06EE-44EE-B763-C36B4C1DE862}" presName="root" presStyleCnt="0">
        <dgm:presLayoutVars>
          <dgm:dir/>
          <dgm:resizeHandles val="exact"/>
        </dgm:presLayoutVars>
      </dgm:prSet>
      <dgm:spPr/>
    </dgm:pt>
    <dgm:pt modelId="{F070F205-CBDB-4882-9595-27959E773C1D}" type="pres">
      <dgm:prSet presAssocID="{1B812B66-E673-4BCC-9AC4-517232CDB54A}" presName="compNode" presStyleCnt="0"/>
      <dgm:spPr/>
    </dgm:pt>
    <dgm:pt modelId="{E59106AE-A8CC-405D-9CD1-257CF5F4209C}" type="pres">
      <dgm:prSet presAssocID="{1B812B66-E673-4BCC-9AC4-517232CDB54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apanese doll"/>
        </a:ext>
      </dgm:extLst>
    </dgm:pt>
    <dgm:pt modelId="{80C40A31-5354-42E1-B09C-A7C1C99A7613}" type="pres">
      <dgm:prSet presAssocID="{1B812B66-E673-4BCC-9AC4-517232CDB54A}" presName="iconSpace" presStyleCnt="0"/>
      <dgm:spPr/>
    </dgm:pt>
    <dgm:pt modelId="{19DFB066-59F5-4B1F-A947-5719A05CD97C}" type="pres">
      <dgm:prSet presAssocID="{1B812B66-E673-4BCC-9AC4-517232CDB54A}" presName="parTx" presStyleLbl="revTx" presStyleIdx="0" presStyleCnt="8">
        <dgm:presLayoutVars>
          <dgm:chMax val="0"/>
          <dgm:chPref val="0"/>
        </dgm:presLayoutVars>
      </dgm:prSet>
      <dgm:spPr/>
    </dgm:pt>
    <dgm:pt modelId="{AADED5EA-7DD2-4F8B-A5BE-485CE04F4B74}" type="pres">
      <dgm:prSet presAssocID="{1B812B66-E673-4BCC-9AC4-517232CDB54A}" presName="txSpace" presStyleCnt="0"/>
      <dgm:spPr/>
    </dgm:pt>
    <dgm:pt modelId="{C5668105-DE1A-47E0-8868-2A232C536B15}" type="pres">
      <dgm:prSet presAssocID="{1B812B66-E673-4BCC-9AC4-517232CDB54A}" presName="desTx" presStyleLbl="revTx" presStyleIdx="1" presStyleCnt="8">
        <dgm:presLayoutVars/>
      </dgm:prSet>
      <dgm:spPr/>
    </dgm:pt>
    <dgm:pt modelId="{4DF6C3D9-2525-4BAD-B3E3-3ADE05189A2C}" type="pres">
      <dgm:prSet presAssocID="{40B7509C-353B-4A12-9ABA-3A16DBD77FD7}" presName="sibTrans" presStyleCnt="0"/>
      <dgm:spPr/>
    </dgm:pt>
    <dgm:pt modelId="{6F60DDD8-C1DF-46FF-9D29-02A54022A61B}" type="pres">
      <dgm:prSet presAssocID="{7FD3E670-17B8-491B-AC0A-62083DB91D7D}" presName="compNode" presStyleCnt="0"/>
      <dgm:spPr/>
    </dgm:pt>
    <dgm:pt modelId="{1748B66D-A3A3-49AA-8381-573A45A9EA12}" type="pres">
      <dgm:prSet presAssocID="{7FD3E670-17B8-491B-AC0A-62083DB91D7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 Network"/>
        </a:ext>
      </dgm:extLst>
    </dgm:pt>
    <dgm:pt modelId="{C3DFA81A-E22B-4401-BA09-DF7148943A02}" type="pres">
      <dgm:prSet presAssocID="{7FD3E670-17B8-491B-AC0A-62083DB91D7D}" presName="iconSpace" presStyleCnt="0"/>
      <dgm:spPr/>
    </dgm:pt>
    <dgm:pt modelId="{01B2B503-34F7-429E-920C-2DFF73E1B441}" type="pres">
      <dgm:prSet presAssocID="{7FD3E670-17B8-491B-AC0A-62083DB91D7D}" presName="parTx" presStyleLbl="revTx" presStyleIdx="2" presStyleCnt="8">
        <dgm:presLayoutVars>
          <dgm:chMax val="0"/>
          <dgm:chPref val="0"/>
        </dgm:presLayoutVars>
      </dgm:prSet>
      <dgm:spPr/>
    </dgm:pt>
    <dgm:pt modelId="{4BA1C636-C3E8-4539-88E8-65B2E9E59BC7}" type="pres">
      <dgm:prSet presAssocID="{7FD3E670-17B8-491B-AC0A-62083DB91D7D}" presName="txSpace" presStyleCnt="0"/>
      <dgm:spPr/>
    </dgm:pt>
    <dgm:pt modelId="{6B6A2C31-D6D8-4B4D-8B5D-CB3D8D535B9E}" type="pres">
      <dgm:prSet presAssocID="{7FD3E670-17B8-491B-AC0A-62083DB91D7D}" presName="desTx" presStyleLbl="revTx" presStyleIdx="3" presStyleCnt="8">
        <dgm:presLayoutVars/>
      </dgm:prSet>
      <dgm:spPr/>
    </dgm:pt>
    <dgm:pt modelId="{606BE1E7-28F1-4AA4-9612-025E113237A1}" type="pres">
      <dgm:prSet presAssocID="{B1BCED58-4BE8-4B86-945E-E83C270474F7}" presName="sibTrans" presStyleCnt="0"/>
      <dgm:spPr/>
    </dgm:pt>
    <dgm:pt modelId="{84A525C1-FB17-44BA-A464-5C172E4BE030}" type="pres">
      <dgm:prSet presAssocID="{B08D7113-EDB8-4C4C-952E-D5B0CE8B41C4}" presName="compNode" presStyleCnt="0"/>
      <dgm:spPr/>
    </dgm:pt>
    <dgm:pt modelId="{FB15143A-7F17-4EE8-88B4-21B781884D4E}" type="pres">
      <dgm:prSet presAssocID="{B08D7113-EDB8-4C4C-952E-D5B0CE8B41C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E9020EAF-9949-4033-A28E-292E324197C7}" type="pres">
      <dgm:prSet presAssocID="{B08D7113-EDB8-4C4C-952E-D5B0CE8B41C4}" presName="iconSpace" presStyleCnt="0"/>
      <dgm:spPr/>
    </dgm:pt>
    <dgm:pt modelId="{84A7AF2C-99F3-4B1A-A737-84A1026C15CF}" type="pres">
      <dgm:prSet presAssocID="{B08D7113-EDB8-4C4C-952E-D5B0CE8B41C4}" presName="parTx" presStyleLbl="revTx" presStyleIdx="4" presStyleCnt="8">
        <dgm:presLayoutVars>
          <dgm:chMax val="0"/>
          <dgm:chPref val="0"/>
        </dgm:presLayoutVars>
      </dgm:prSet>
      <dgm:spPr/>
    </dgm:pt>
    <dgm:pt modelId="{6DC05092-61F0-4EE9-9576-1398D0CD9A44}" type="pres">
      <dgm:prSet presAssocID="{B08D7113-EDB8-4C4C-952E-D5B0CE8B41C4}" presName="txSpace" presStyleCnt="0"/>
      <dgm:spPr/>
    </dgm:pt>
    <dgm:pt modelId="{7FFA66D1-1D68-4071-B506-4928A339A6E2}" type="pres">
      <dgm:prSet presAssocID="{B08D7113-EDB8-4C4C-952E-D5B0CE8B41C4}" presName="desTx" presStyleLbl="revTx" presStyleIdx="5" presStyleCnt="8">
        <dgm:presLayoutVars/>
      </dgm:prSet>
      <dgm:spPr/>
    </dgm:pt>
    <dgm:pt modelId="{92B6EC95-998C-4926-9375-EE068C364AD7}" type="pres">
      <dgm:prSet presAssocID="{62F64648-C945-45C8-8521-A6A7E89ABA53}" presName="sibTrans" presStyleCnt="0"/>
      <dgm:spPr/>
    </dgm:pt>
    <dgm:pt modelId="{B504B621-109F-4D05-9D42-7D61621B79EC}" type="pres">
      <dgm:prSet presAssocID="{AC1607F4-B8BA-47BE-924F-6A6940036453}" presName="compNode" presStyleCnt="0"/>
      <dgm:spPr/>
    </dgm:pt>
    <dgm:pt modelId="{FDD53864-98B9-42BA-8EA3-C10116391C92}" type="pres">
      <dgm:prSet presAssocID="{AC1607F4-B8BA-47BE-924F-6A6940036453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DF0CA73F-8469-4586-8787-76967D64A751}" type="pres">
      <dgm:prSet presAssocID="{AC1607F4-B8BA-47BE-924F-6A6940036453}" presName="iconSpace" presStyleCnt="0"/>
      <dgm:spPr/>
    </dgm:pt>
    <dgm:pt modelId="{38A18DC1-4E27-4951-A2C5-BC63D3E54691}" type="pres">
      <dgm:prSet presAssocID="{AC1607F4-B8BA-47BE-924F-6A6940036453}" presName="parTx" presStyleLbl="revTx" presStyleIdx="6" presStyleCnt="8">
        <dgm:presLayoutVars>
          <dgm:chMax val="0"/>
          <dgm:chPref val="0"/>
        </dgm:presLayoutVars>
      </dgm:prSet>
      <dgm:spPr/>
    </dgm:pt>
    <dgm:pt modelId="{CF448639-702B-4B78-9E95-B0159B4CED44}" type="pres">
      <dgm:prSet presAssocID="{AC1607F4-B8BA-47BE-924F-6A6940036453}" presName="txSpace" presStyleCnt="0"/>
      <dgm:spPr/>
    </dgm:pt>
    <dgm:pt modelId="{55AE5AF3-4DC9-4DCD-BD74-2B0C25D72305}" type="pres">
      <dgm:prSet presAssocID="{AC1607F4-B8BA-47BE-924F-6A6940036453}" presName="desTx" presStyleLbl="revTx" presStyleIdx="7" presStyleCnt="8">
        <dgm:presLayoutVars/>
      </dgm:prSet>
      <dgm:spPr/>
    </dgm:pt>
  </dgm:ptLst>
  <dgm:cxnLst>
    <dgm:cxn modelId="{8FAA2A0B-0296-4685-9BEC-3B5B7FEF2EFC}" srcId="{1B812B66-E673-4BCC-9AC4-517232CDB54A}" destId="{FDDCF3D7-3A50-43F3-913B-F38859099423}" srcOrd="0" destOrd="0" parTransId="{1614B919-3D2A-43D3-8998-23863E3C2684}" sibTransId="{3E61604D-B94C-4773-B38A-D27D6DBB1A6E}"/>
    <dgm:cxn modelId="{0BE1EF0B-2887-4835-99DE-7EBDD57B5584}" srcId="{AC1607F4-B8BA-47BE-924F-6A6940036453}" destId="{773A70B0-86F8-42B9-A247-22D912148A08}" srcOrd="0" destOrd="0" parTransId="{14206867-DB2E-4F71-96B1-E3C197D63E95}" sibTransId="{3EBD1BCC-2934-4BD4-AE25-B3FCA758CC59}"/>
    <dgm:cxn modelId="{507F0C0C-83A6-41D8-9224-79D7F5284030}" type="presOf" srcId="{B8623F59-BF3A-4A2C-B9F8-78DB7F6AB642}" destId="{C5668105-DE1A-47E0-8868-2A232C536B15}" srcOrd="0" destOrd="2" presId="urn:microsoft.com/office/officeart/2018/5/layout/CenteredIconLabelDescriptionList"/>
    <dgm:cxn modelId="{8B1DD819-5A80-459D-BE5B-1D4A6E362D6F}" srcId="{773A70B0-86F8-42B9-A247-22D912148A08}" destId="{551D4C6D-D076-4D4A-B14C-C7F3CEE9CF97}" srcOrd="3" destOrd="0" parTransId="{968F02FA-F787-4935-A303-7302AAF363DE}" sibTransId="{821DF916-4D0C-48F0-82D8-1E63B6FA3844}"/>
    <dgm:cxn modelId="{5EA1331B-E411-4695-8C5B-675C64C4D24F}" type="presOf" srcId="{0A482820-06EE-44EE-B763-C36B4C1DE862}" destId="{C2F97697-BDD6-48B1-AF05-C1531AC8327B}" srcOrd="0" destOrd="0" presId="urn:microsoft.com/office/officeart/2018/5/layout/CenteredIconLabelDescriptionList"/>
    <dgm:cxn modelId="{FE63D31F-0AEA-4B2B-AB6A-9A61AEA93B3F}" type="presOf" srcId="{73FAA016-F3A1-4A19-9F69-147A9BA692CF}" destId="{6B6A2C31-D6D8-4B4D-8B5D-CB3D8D535B9E}" srcOrd="0" destOrd="2" presId="urn:microsoft.com/office/officeart/2018/5/layout/CenteredIconLabelDescriptionList"/>
    <dgm:cxn modelId="{AD21F420-B79A-429E-8FBF-DB01C36C6340}" srcId="{B08D7113-EDB8-4C4C-952E-D5B0CE8B41C4}" destId="{AA12912D-E12E-49BF-AE68-3BC2886DDFC2}" srcOrd="0" destOrd="0" parTransId="{E0663571-73B7-48C3-884F-8B02A7E6B928}" sibTransId="{135017B6-1DA8-4D88-A42B-80AF473B9C59}"/>
    <dgm:cxn modelId="{C15EB228-C054-44D4-AD85-510715937D93}" type="presOf" srcId="{9587DEB8-6D33-4172-A990-A7D0EDECCB09}" destId="{7FFA66D1-1D68-4071-B506-4928A339A6E2}" srcOrd="0" destOrd="2" presId="urn:microsoft.com/office/officeart/2018/5/layout/CenteredIconLabelDescriptionList"/>
    <dgm:cxn modelId="{16AE6231-D07D-45A1-990A-458487C2513B}" type="presOf" srcId="{3C72B5B1-329D-4BD9-B7DA-065CF03148EA}" destId="{C5668105-DE1A-47E0-8868-2A232C536B15}" srcOrd="0" destOrd="3" presId="urn:microsoft.com/office/officeart/2018/5/layout/CenteredIconLabelDescriptionList"/>
    <dgm:cxn modelId="{3F412335-AEAB-4C97-A759-D29732C4B3B9}" type="presOf" srcId="{748722C7-4833-4A94-B23F-A4F7E4712218}" destId="{55AE5AF3-4DC9-4DCD-BD74-2B0C25D72305}" srcOrd="0" destOrd="3" presId="urn:microsoft.com/office/officeart/2018/5/layout/CenteredIconLabelDescriptionList"/>
    <dgm:cxn modelId="{CEB44336-F2C5-43B5-BF8C-416850663706}" type="presOf" srcId="{7FD3E670-17B8-491B-AC0A-62083DB91D7D}" destId="{01B2B503-34F7-429E-920C-2DFF73E1B441}" srcOrd="0" destOrd="0" presId="urn:microsoft.com/office/officeart/2018/5/layout/CenteredIconLabelDescriptionList"/>
    <dgm:cxn modelId="{64374337-0DCF-435C-B0A7-4177A8E8530E}" type="presOf" srcId="{5720828E-9F8E-4BFF-ACB8-4F2E67CFCD2D}" destId="{55AE5AF3-4DC9-4DCD-BD74-2B0C25D72305}" srcOrd="0" destOrd="2" presId="urn:microsoft.com/office/officeart/2018/5/layout/CenteredIconLabelDescriptionList"/>
    <dgm:cxn modelId="{82F41E3D-1E45-423C-96B5-1390C3E15509}" srcId="{0A482820-06EE-44EE-B763-C36B4C1DE862}" destId="{AC1607F4-B8BA-47BE-924F-6A6940036453}" srcOrd="3" destOrd="0" parTransId="{D6B6E0DE-521D-48CB-AA6B-9C5377225135}" sibTransId="{64C92A3C-2F65-4307-9A00-BB7CC8D75964}"/>
    <dgm:cxn modelId="{0988A83F-050A-4491-A4E2-D08D9ACF5E8F}" srcId="{0A482820-06EE-44EE-B763-C36B4C1DE862}" destId="{B08D7113-EDB8-4C4C-952E-D5B0CE8B41C4}" srcOrd="2" destOrd="0" parTransId="{595CD6DF-70FB-4805-AD1A-7B49CF03EE26}" sibTransId="{62F64648-C945-45C8-8521-A6A7E89ABA53}"/>
    <dgm:cxn modelId="{DBA9315B-111F-439F-AB08-3B8E29CB63C0}" srcId="{F26F852A-8ABC-45A6-AEEA-AFD51AF5FB18}" destId="{A48D731A-E05B-4985-9ACC-B8FDA4C0B765}" srcOrd="0" destOrd="0" parTransId="{F5D60CD9-3835-45F6-98A0-BDA3096C1868}" sibTransId="{7741B2C1-B03C-4DF7-A74B-3A77F079DD59}"/>
    <dgm:cxn modelId="{535B764C-0FDA-48C0-9A5D-D4D79470496E}" srcId="{FDDCF3D7-3A50-43F3-913B-F38859099423}" destId="{FA233950-735C-48C6-AFC8-1EEFC4142C92}" srcOrd="0" destOrd="0" parTransId="{A78D3759-4B99-451D-9578-7F0832F0EFB5}" sibTransId="{6116C483-7293-4EFD-99CB-841AF13CD9E5}"/>
    <dgm:cxn modelId="{CB62F74D-C06C-44CC-B38A-8D05F866A7A7}" srcId="{B8623F59-BF3A-4A2C-B9F8-78DB7F6AB642}" destId="{3C72B5B1-329D-4BD9-B7DA-065CF03148EA}" srcOrd="0" destOrd="0" parTransId="{7003C539-1C76-49DA-96EB-02B8B55AD844}" sibTransId="{B70646CB-9263-488D-A35D-9984331C3490}"/>
    <dgm:cxn modelId="{AB4D4656-6DAA-496E-9FF2-54940B407A95}" type="presOf" srcId="{AC1607F4-B8BA-47BE-924F-6A6940036453}" destId="{38A18DC1-4E27-4951-A2C5-BC63D3E54691}" srcOrd="0" destOrd="0" presId="urn:microsoft.com/office/officeart/2018/5/layout/CenteredIconLabelDescriptionList"/>
    <dgm:cxn modelId="{BF6B1779-BC01-4CD6-86EF-BD89EECCDDA9}" srcId="{AA12912D-E12E-49BF-AE68-3BC2886DDFC2}" destId="{9587DEB8-6D33-4172-A990-A7D0EDECCB09}" srcOrd="1" destOrd="0" parTransId="{BF092E13-D4F7-4D98-B6C2-F8A45E546ED4}" sibTransId="{F94FBB53-B0ED-44A1-8F00-39BAFA29DFF3}"/>
    <dgm:cxn modelId="{56321E59-C57D-4756-A624-710BEA3EE2B7}" srcId="{AA12912D-E12E-49BF-AE68-3BC2886DDFC2}" destId="{E2D4EDA4-0A9C-498C-A312-E1C478AE3F58}" srcOrd="0" destOrd="0" parTransId="{53E143FD-C819-4AC8-A296-22AABA490F2E}" sibTransId="{F440AC49-3C78-40D5-ABA5-25640BBF29A1}"/>
    <dgm:cxn modelId="{3659117A-1F14-40EE-8BEA-95916ED174FD}" type="presOf" srcId="{AA12912D-E12E-49BF-AE68-3BC2886DDFC2}" destId="{7FFA66D1-1D68-4071-B506-4928A339A6E2}" srcOrd="0" destOrd="0" presId="urn:microsoft.com/office/officeart/2018/5/layout/CenteredIconLabelDescriptionList"/>
    <dgm:cxn modelId="{0E88E881-65BB-4B6A-A6B7-5B3279CE92E5}" srcId="{773A70B0-86F8-42B9-A247-22D912148A08}" destId="{B21157E9-20DE-4D45-BDC1-43F471928A59}" srcOrd="0" destOrd="0" parTransId="{6FD5AC31-E4E7-40B3-9B82-914B3C2CA638}" sibTransId="{9C84C841-F2BC-4026-ADE8-427AC30A9DE3}"/>
    <dgm:cxn modelId="{EDE73883-F1ED-4DE2-A7D5-5E43517B951B}" type="presOf" srcId="{A48D731A-E05B-4985-9ACC-B8FDA4C0B765}" destId="{6B6A2C31-D6D8-4B4D-8B5D-CB3D8D535B9E}" srcOrd="0" destOrd="1" presId="urn:microsoft.com/office/officeart/2018/5/layout/CenteredIconLabelDescriptionList"/>
    <dgm:cxn modelId="{C8B5FE83-4F03-48D1-B8E2-226C68EB38C9}" type="presOf" srcId="{F26F852A-8ABC-45A6-AEEA-AFD51AF5FB18}" destId="{6B6A2C31-D6D8-4B4D-8B5D-CB3D8D535B9E}" srcOrd="0" destOrd="0" presId="urn:microsoft.com/office/officeart/2018/5/layout/CenteredIconLabelDescriptionList"/>
    <dgm:cxn modelId="{EFA13488-9B53-48F0-B78A-136180E001AF}" type="presOf" srcId="{B21157E9-20DE-4D45-BDC1-43F471928A59}" destId="{55AE5AF3-4DC9-4DCD-BD74-2B0C25D72305}" srcOrd="0" destOrd="1" presId="urn:microsoft.com/office/officeart/2018/5/layout/CenteredIconLabelDescriptionList"/>
    <dgm:cxn modelId="{BAD81B8B-F9D0-4930-A251-68EF2C9BBF56}" srcId="{1B812B66-E673-4BCC-9AC4-517232CDB54A}" destId="{B8623F59-BF3A-4A2C-B9F8-78DB7F6AB642}" srcOrd="1" destOrd="0" parTransId="{0AFFDEA3-E575-4C72-B835-D4BF49A82028}" sibTransId="{8A067181-4512-4256-AC30-24E1D7DAC85C}"/>
    <dgm:cxn modelId="{BBB87895-C846-40A8-9067-09884D9B34B3}" srcId="{F26F852A-8ABC-45A6-AEEA-AFD51AF5FB18}" destId="{73FAA016-F3A1-4A19-9F69-147A9BA692CF}" srcOrd="1" destOrd="0" parTransId="{3C0F91E4-A734-41BF-8FE8-2BD0D7FD7982}" sibTransId="{6FC057C8-74B6-4C9A-9E3A-6CF21F23D284}"/>
    <dgm:cxn modelId="{D0CA2A99-84A1-415B-AF18-7848A7072D45}" srcId="{773A70B0-86F8-42B9-A247-22D912148A08}" destId="{5720828E-9F8E-4BFF-ACB8-4F2E67CFCD2D}" srcOrd="1" destOrd="0" parTransId="{1DE30E00-DE76-489B-9B41-81B7F2C22D99}" sibTransId="{89A3E653-16EF-4D0A-8231-EFEB94F9FE2D}"/>
    <dgm:cxn modelId="{7275ED9B-D230-4B56-87E1-A1CF32AE4791}" type="presOf" srcId="{1B812B66-E673-4BCC-9AC4-517232CDB54A}" destId="{19DFB066-59F5-4B1F-A947-5719A05CD97C}" srcOrd="0" destOrd="0" presId="urn:microsoft.com/office/officeart/2018/5/layout/CenteredIconLabelDescriptionList"/>
    <dgm:cxn modelId="{6320AF9C-5921-4B59-B79F-7ED5D477148D}" srcId="{0A482820-06EE-44EE-B763-C36B4C1DE862}" destId="{7FD3E670-17B8-491B-AC0A-62083DB91D7D}" srcOrd="1" destOrd="0" parTransId="{A90D95AC-B2F7-4760-BBE2-83B52F35D678}" sibTransId="{B1BCED58-4BE8-4B86-945E-E83C270474F7}"/>
    <dgm:cxn modelId="{ACB015AC-8228-43B2-89ED-7738E0061C93}" type="presOf" srcId="{E2D4EDA4-0A9C-498C-A312-E1C478AE3F58}" destId="{7FFA66D1-1D68-4071-B506-4928A339A6E2}" srcOrd="0" destOrd="1" presId="urn:microsoft.com/office/officeart/2018/5/layout/CenteredIconLabelDescriptionList"/>
    <dgm:cxn modelId="{F56503B6-D064-434C-BCD7-EBA8CD528B6D}" type="presOf" srcId="{773A70B0-86F8-42B9-A247-22D912148A08}" destId="{55AE5AF3-4DC9-4DCD-BD74-2B0C25D72305}" srcOrd="0" destOrd="0" presId="urn:microsoft.com/office/officeart/2018/5/layout/CenteredIconLabelDescriptionList"/>
    <dgm:cxn modelId="{8D1172C2-EE62-4365-B4C2-61080F0F738B}" type="presOf" srcId="{551D4C6D-D076-4D4A-B14C-C7F3CEE9CF97}" destId="{55AE5AF3-4DC9-4DCD-BD74-2B0C25D72305}" srcOrd="0" destOrd="4" presId="urn:microsoft.com/office/officeart/2018/5/layout/CenteredIconLabelDescriptionList"/>
    <dgm:cxn modelId="{FF01CFC2-EB38-4180-B721-84CD2EFF5D29}" type="presOf" srcId="{FA233950-735C-48C6-AFC8-1EEFC4142C92}" destId="{C5668105-DE1A-47E0-8868-2A232C536B15}" srcOrd="0" destOrd="1" presId="urn:microsoft.com/office/officeart/2018/5/layout/CenteredIconLabelDescriptionList"/>
    <dgm:cxn modelId="{7A131EC3-97D8-44CC-9671-606AEB7C8571}" type="presOf" srcId="{B08D7113-EDB8-4C4C-952E-D5B0CE8B41C4}" destId="{84A7AF2C-99F3-4B1A-A737-84A1026C15CF}" srcOrd="0" destOrd="0" presId="urn:microsoft.com/office/officeart/2018/5/layout/CenteredIconLabelDescriptionList"/>
    <dgm:cxn modelId="{DF37DECA-F925-40AE-9DD9-5AE6A0FDF811}" srcId="{773A70B0-86F8-42B9-A247-22D912148A08}" destId="{748722C7-4833-4A94-B23F-A4F7E4712218}" srcOrd="2" destOrd="0" parTransId="{05046014-D23C-4222-8525-C0F0219FCAA0}" sibTransId="{DCD1F2B5-F8BC-46E0-BA22-42C1D25C1328}"/>
    <dgm:cxn modelId="{748A42E8-147B-4D89-912E-3B27C9FE0744}" srcId="{7FD3E670-17B8-491B-AC0A-62083DB91D7D}" destId="{F26F852A-8ABC-45A6-AEEA-AFD51AF5FB18}" srcOrd="0" destOrd="0" parTransId="{9EA3896B-EC5D-4B6F-A1B4-9CB74FC84AB4}" sibTransId="{EBC5A1B9-0EBE-4B2A-8039-A17AE379D748}"/>
    <dgm:cxn modelId="{617F75F2-55C3-4B82-999E-64F5117D89CD}" type="presOf" srcId="{FDDCF3D7-3A50-43F3-913B-F38859099423}" destId="{C5668105-DE1A-47E0-8868-2A232C536B15}" srcOrd="0" destOrd="0" presId="urn:microsoft.com/office/officeart/2018/5/layout/CenteredIconLabelDescriptionList"/>
    <dgm:cxn modelId="{88D741F3-36B0-4560-AD93-D572FF412512}" srcId="{0A482820-06EE-44EE-B763-C36B4C1DE862}" destId="{1B812B66-E673-4BCC-9AC4-517232CDB54A}" srcOrd="0" destOrd="0" parTransId="{8742BF4F-1380-491B-8E66-F0443A56A849}" sibTransId="{40B7509C-353B-4A12-9ABA-3A16DBD77FD7}"/>
    <dgm:cxn modelId="{4AE4E6AF-9913-46D3-9FF2-3FEC92FDF7DC}" type="presParOf" srcId="{C2F97697-BDD6-48B1-AF05-C1531AC8327B}" destId="{F070F205-CBDB-4882-9595-27959E773C1D}" srcOrd="0" destOrd="0" presId="urn:microsoft.com/office/officeart/2018/5/layout/CenteredIconLabelDescriptionList"/>
    <dgm:cxn modelId="{C5AA18C6-D711-4A2C-8C8B-C045A933B0DC}" type="presParOf" srcId="{F070F205-CBDB-4882-9595-27959E773C1D}" destId="{E59106AE-A8CC-405D-9CD1-257CF5F4209C}" srcOrd="0" destOrd="0" presId="urn:microsoft.com/office/officeart/2018/5/layout/CenteredIconLabelDescriptionList"/>
    <dgm:cxn modelId="{E36F1DE8-6F0E-4E63-8A94-D6A7FBC30CDD}" type="presParOf" srcId="{F070F205-CBDB-4882-9595-27959E773C1D}" destId="{80C40A31-5354-42E1-B09C-A7C1C99A7613}" srcOrd="1" destOrd="0" presId="urn:microsoft.com/office/officeart/2018/5/layout/CenteredIconLabelDescriptionList"/>
    <dgm:cxn modelId="{B244B8EA-FBC1-405E-8768-C9FB3612FDD3}" type="presParOf" srcId="{F070F205-CBDB-4882-9595-27959E773C1D}" destId="{19DFB066-59F5-4B1F-A947-5719A05CD97C}" srcOrd="2" destOrd="0" presId="urn:microsoft.com/office/officeart/2018/5/layout/CenteredIconLabelDescriptionList"/>
    <dgm:cxn modelId="{7FAA707A-1FCE-40AF-895C-FA1756DF5BC9}" type="presParOf" srcId="{F070F205-CBDB-4882-9595-27959E773C1D}" destId="{AADED5EA-7DD2-4F8B-A5BE-485CE04F4B74}" srcOrd="3" destOrd="0" presId="urn:microsoft.com/office/officeart/2018/5/layout/CenteredIconLabelDescriptionList"/>
    <dgm:cxn modelId="{B3BC4FDB-6146-4E13-B098-EF8C709B06C9}" type="presParOf" srcId="{F070F205-CBDB-4882-9595-27959E773C1D}" destId="{C5668105-DE1A-47E0-8868-2A232C536B15}" srcOrd="4" destOrd="0" presId="urn:microsoft.com/office/officeart/2018/5/layout/CenteredIconLabelDescriptionList"/>
    <dgm:cxn modelId="{F60E07BC-0159-4E1B-8DA1-A97F2E917C6D}" type="presParOf" srcId="{C2F97697-BDD6-48B1-AF05-C1531AC8327B}" destId="{4DF6C3D9-2525-4BAD-B3E3-3ADE05189A2C}" srcOrd="1" destOrd="0" presId="urn:microsoft.com/office/officeart/2018/5/layout/CenteredIconLabelDescriptionList"/>
    <dgm:cxn modelId="{7D99DE72-08C3-4445-A680-70980EEFB78B}" type="presParOf" srcId="{C2F97697-BDD6-48B1-AF05-C1531AC8327B}" destId="{6F60DDD8-C1DF-46FF-9D29-02A54022A61B}" srcOrd="2" destOrd="0" presId="urn:microsoft.com/office/officeart/2018/5/layout/CenteredIconLabelDescriptionList"/>
    <dgm:cxn modelId="{A62AACCA-3426-4797-A80F-5E932A4EA8EE}" type="presParOf" srcId="{6F60DDD8-C1DF-46FF-9D29-02A54022A61B}" destId="{1748B66D-A3A3-49AA-8381-573A45A9EA12}" srcOrd="0" destOrd="0" presId="urn:microsoft.com/office/officeart/2018/5/layout/CenteredIconLabelDescriptionList"/>
    <dgm:cxn modelId="{688C06D8-B8AD-4F4E-A4DF-FB5F21705C70}" type="presParOf" srcId="{6F60DDD8-C1DF-46FF-9D29-02A54022A61B}" destId="{C3DFA81A-E22B-4401-BA09-DF7148943A02}" srcOrd="1" destOrd="0" presId="urn:microsoft.com/office/officeart/2018/5/layout/CenteredIconLabelDescriptionList"/>
    <dgm:cxn modelId="{50C3C094-FE0D-47E9-BE35-5FBD280A341B}" type="presParOf" srcId="{6F60DDD8-C1DF-46FF-9D29-02A54022A61B}" destId="{01B2B503-34F7-429E-920C-2DFF73E1B441}" srcOrd="2" destOrd="0" presId="urn:microsoft.com/office/officeart/2018/5/layout/CenteredIconLabelDescriptionList"/>
    <dgm:cxn modelId="{214F14CD-84E1-4E53-879E-55A65301AADB}" type="presParOf" srcId="{6F60DDD8-C1DF-46FF-9D29-02A54022A61B}" destId="{4BA1C636-C3E8-4539-88E8-65B2E9E59BC7}" srcOrd="3" destOrd="0" presId="urn:microsoft.com/office/officeart/2018/5/layout/CenteredIconLabelDescriptionList"/>
    <dgm:cxn modelId="{26A49D53-5E9E-433A-B42B-469C4C9D77C0}" type="presParOf" srcId="{6F60DDD8-C1DF-46FF-9D29-02A54022A61B}" destId="{6B6A2C31-D6D8-4B4D-8B5D-CB3D8D535B9E}" srcOrd="4" destOrd="0" presId="urn:microsoft.com/office/officeart/2018/5/layout/CenteredIconLabelDescriptionList"/>
    <dgm:cxn modelId="{556725E2-4335-4C56-B630-BEB9C8572791}" type="presParOf" srcId="{C2F97697-BDD6-48B1-AF05-C1531AC8327B}" destId="{606BE1E7-28F1-4AA4-9612-025E113237A1}" srcOrd="3" destOrd="0" presId="urn:microsoft.com/office/officeart/2018/5/layout/CenteredIconLabelDescriptionList"/>
    <dgm:cxn modelId="{EA9A18E2-E091-48A6-9F81-5E65B0F8AAD3}" type="presParOf" srcId="{C2F97697-BDD6-48B1-AF05-C1531AC8327B}" destId="{84A525C1-FB17-44BA-A464-5C172E4BE030}" srcOrd="4" destOrd="0" presId="urn:microsoft.com/office/officeart/2018/5/layout/CenteredIconLabelDescriptionList"/>
    <dgm:cxn modelId="{F5A34C7B-9AC6-4F02-A573-6399591AFC15}" type="presParOf" srcId="{84A525C1-FB17-44BA-A464-5C172E4BE030}" destId="{FB15143A-7F17-4EE8-88B4-21B781884D4E}" srcOrd="0" destOrd="0" presId="urn:microsoft.com/office/officeart/2018/5/layout/CenteredIconLabelDescriptionList"/>
    <dgm:cxn modelId="{9FD12432-BEE5-47F7-BC1A-B87561B9051A}" type="presParOf" srcId="{84A525C1-FB17-44BA-A464-5C172E4BE030}" destId="{E9020EAF-9949-4033-A28E-292E324197C7}" srcOrd="1" destOrd="0" presId="urn:microsoft.com/office/officeart/2018/5/layout/CenteredIconLabelDescriptionList"/>
    <dgm:cxn modelId="{0B26EA1B-A7AE-4A41-AC8E-39ED81FA076D}" type="presParOf" srcId="{84A525C1-FB17-44BA-A464-5C172E4BE030}" destId="{84A7AF2C-99F3-4B1A-A737-84A1026C15CF}" srcOrd="2" destOrd="0" presId="urn:microsoft.com/office/officeart/2018/5/layout/CenteredIconLabelDescriptionList"/>
    <dgm:cxn modelId="{4A77DC51-3B96-4F0A-B93A-47005DE769D9}" type="presParOf" srcId="{84A525C1-FB17-44BA-A464-5C172E4BE030}" destId="{6DC05092-61F0-4EE9-9576-1398D0CD9A44}" srcOrd="3" destOrd="0" presId="urn:microsoft.com/office/officeart/2018/5/layout/CenteredIconLabelDescriptionList"/>
    <dgm:cxn modelId="{2ED496BF-6862-4FE1-A4E2-2DD5A69DBA68}" type="presParOf" srcId="{84A525C1-FB17-44BA-A464-5C172E4BE030}" destId="{7FFA66D1-1D68-4071-B506-4928A339A6E2}" srcOrd="4" destOrd="0" presId="urn:microsoft.com/office/officeart/2018/5/layout/CenteredIconLabelDescriptionList"/>
    <dgm:cxn modelId="{EEA3E74C-CAC4-4D68-9764-495D2990BE1F}" type="presParOf" srcId="{C2F97697-BDD6-48B1-AF05-C1531AC8327B}" destId="{92B6EC95-998C-4926-9375-EE068C364AD7}" srcOrd="5" destOrd="0" presId="urn:microsoft.com/office/officeart/2018/5/layout/CenteredIconLabelDescriptionList"/>
    <dgm:cxn modelId="{1CFCF3AD-81E3-4342-89CF-7A8E729132BE}" type="presParOf" srcId="{C2F97697-BDD6-48B1-AF05-C1531AC8327B}" destId="{B504B621-109F-4D05-9D42-7D61621B79EC}" srcOrd="6" destOrd="0" presId="urn:microsoft.com/office/officeart/2018/5/layout/CenteredIconLabelDescriptionList"/>
    <dgm:cxn modelId="{C3D14675-2041-4B7E-AB5E-AFE9C5C77D2B}" type="presParOf" srcId="{B504B621-109F-4D05-9D42-7D61621B79EC}" destId="{FDD53864-98B9-42BA-8EA3-C10116391C92}" srcOrd="0" destOrd="0" presId="urn:microsoft.com/office/officeart/2018/5/layout/CenteredIconLabelDescriptionList"/>
    <dgm:cxn modelId="{1532CEDD-19A4-4046-9B8E-F40A10B34EC4}" type="presParOf" srcId="{B504B621-109F-4D05-9D42-7D61621B79EC}" destId="{DF0CA73F-8469-4586-8787-76967D64A751}" srcOrd="1" destOrd="0" presId="urn:microsoft.com/office/officeart/2018/5/layout/CenteredIconLabelDescriptionList"/>
    <dgm:cxn modelId="{AFE138EE-DCB2-4AC9-B84C-BAB6109C7038}" type="presParOf" srcId="{B504B621-109F-4D05-9D42-7D61621B79EC}" destId="{38A18DC1-4E27-4951-A2C5-BC63D3E54691}" srcOrd="2" destOrd="0" presId="urn:microsoft.com/office/officeart/2018/5/layout/CenteredIconLabelDescriptionList"/>
    <dgm:cxn modelId="{2D2A45F3-69A1-4670-A8A9-17B64781EDB4}" type="presParOf" srcId="{B504B621-109F-4D05-9D42-7D61621B79EC}" destId="{CF448639-702B-4B78-9E95-B0159B4CED44}" srcOrd="3" destOrd="0" presId="urn:microsoft.com/office/officeart/2018/5/layout/CenteredIconLabelDescriptionList"/>
    <dgm:cxn modelId="{65641EC4-D33F-4E87-AFB5-1E99FB29B467}" type="presParOf" srcId="{B504B621-109F-4D05-9D42-7D61621B79EC}" destId="{55AE5AF3-4DC9-4DCD-BD74-2B0C25D72305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BBBFD686-23AB-4BB4-AF3C-7D6A3C7AC327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8991A590-9D67-40E8-AF6B-18B0B73F2813}">
      <dgm:prSet/>
      <dgm:spPr/>
      <dgm:t>
        <a:bodyPr/>
        <a:lstStyle/>
        <a:p>
          <a:pPr>
            <a:lnSpc>
              <a:spcPct val="100000"/>
            </a:lnSpc>
          </a:pPr>
          <a:r>
            <a:rPr lang="en-AU"/>
            <a:t>This path helps you build your skills as a collaborative leader. </a:t>
          </a:r>
          <a:endParaRPr lang="en-US"/>
        </a:p>
      </dgm:t>
    </dgm:pt>
    <dgm:pt modelId="{71585BE5-5F21-4195-9A1D-77F2577B7CA6}" type="parTrans" cxnId="{F74691AA-1D66-4E58-978F-C3DEDABA54A7}">
      <dgm:prSet/>
      <dgm:spPr/>
      <dgm:t>
        <a:bodyPr/>
        <a:lstStyle/>
        <a:p>
          <a:endParaRPr lang="en-US"/>
        </a:p>
      </dgm:t>
    </dgm:pt>
    <dgm:pt modelId="{230925D4-4198-47A0-A0F9-86FB351AE270}" type="sibTrans" cxnId="{F74691AA-1D66-4E58-978F-C3DEDABA54A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D4DA990-D7E5-4605-BDC0-E7C83AE1D50B}">
      <dgm:prSet/>
      <dgm:spPr/>
      <dgm:t>
        <a:bodyPr/>
        <a:lstStyle/>
        <a:p>
          <a:pPr>
            <a:lnSpc>
              <a:spcPct val="100000"/>
            </a:lnSpc>
          </a:pPr>
          <a:r>
            <a:rPr lang="en-AU"/>
            <a:t>The projects on this path focus on active listening, motivating others and collaborating with a team. </a:t>
          </a:r>
          <a:endParaRPr lang="en-US"/>
        </a:p>
      </dgm:t>
    </dgm:pt>
    <dgm:pt modelId="{FE13AE4A-1D2D-4790-AF0A-B8FB155277B4}" type="parTrans" cxnId="{2CC43FA4-EEDC-480E-81A5-CD08409EFA2E}">
      <dgm:prSet/>
      <dgm:spPr/>
      <dgm:t>
        <a:bodyPr/>
        <a:lstStyle/>
        <a:p>
          <a:endParaRPr lang="en-US"/>
        </a:p>
      </dgm:t>
    </dgm:pt>
    <dgm:pt modelId="{CEE26D59-D62A-48E2-A704-22A0B30C39BA}" type="sibTrans" cxnId="{2CC43FA4-EEDC-480E-81A5-CD08409EFA2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F2EB6CD-38F8-4DE2-908D-CC8DF32627ED}">
      <dgm:prSet/>
      <dgm:spPr/>
      <dgm:t>
        <a:bodyPr/>
        <a:lstStyle/>
        <a:p>
          <a:pPr>
            <a:lnSpc>
              <a:spcPct val="100000"/>
            </a:lnSpc>
          </a:pPr>
          <a:r>
            <a:rPr lang="en-AU"/>
            <a:t>Each project contributes to building interpersonal communication and public speaking skills. </a:t>
          </a:r>
          <a:endParaRPr lang="en-US"/>
        </a:p>
      </dgm:t>
    </dgm:pt>
    <dgm:pt modelId="{AD02C9B9-C1A3-4DC6-8B06-2F9248138BFA}" type="parTrans" cxnId="{A8151715-B00D-4C1B-B4A9-6214AF826218}">
      <dgm:prSet/>
      <dgm:spPr/>
      <dgm:t>
        <a:bodyPr/>
        <a:lstStyle/>
        <a:p>
          <a:endParaRPr lang="en-US"/>
        </a:p>
      </dgm:t>
    </dgm:pt>
    <dgm:pt modelId="{D9AE0C95-E824-4EA6-9217-8E64F8666AA2}" type="sibTrans" cxnId="{A8151715-B00D-4C1B-B4A9-6214AF82621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BCCCEE1-1F96-406A-AEA7-9F5838D3B2E2}">
      <dgm:prSet/>
      <dgm:spPr/>
      <dgm:t>
        <a:bodyPr/>
        <a:lstStyle/>
        <a:p>
          <a:pPr>
            <a:lnSpc>
              <a:spcPct val="100000"/>
            </a:lnSpc>
          </a:pPr>
          <a:r>
            <a:rPr lang="en-AU"/>
            <a:t>This path culminates in a project focused on applying your leadership skills.</a:t>
          </a:r>
          <a:endParaRPr lang="en-US"/>
        </a:p>
      </dgm:t>
    </dgm:pt>
    <dgm:pt modelId="{7BAFC49B-0385-4FAF-A8D6-AE2433396B31}" type="parTrans" cxnId="{6D358B47-8588-4859-9A4E-E53FE9D870EA}">
      <dgm:prSet/>
      <dgm:spPr/>
      <dgm:t>
        <a:bodyPr/>
        <a:lstStyle/>
        <a:p>
          <a:endParaRPr lang="en-US"/>
        </a:p>
      </dgm:t>
    </dgm:pt>
    <dgm:pt modelId="{3174EFAF-9431-4DE8-8727-E2DCFACD9444}" type="sibTrans" cxnId="{6D358B47-8588-4859-9A4E-E53FE9D870EA}">
      <dgm:prSet/>
      <dgm:spPr/>
      <dgm:t>
        <a:bodyPr/>
        <a:lstStyle/>
        <a:p>
          <a:endParaRPr lang="en-US"/>
        </a:p>
      </dgm:t>
    </dgm:pt>
    <dgm:pt modelId="{92B9C9D1-FE38-4A18-BF54-4E5C74D26539}" type="pres">
      <dgm:prSet presAssocID="{BBBFD686-23AB-4BB4-AF3C-7D6A3C7AC327}" presName="root" presStyleCnt="0">
        <dgm:presLayoutVars>
          <dgm:dir/>
          <dgm:resizeHandles val="exact"/>
        </dgm:presLayoutVars>
      </dgm:prSet>
      <dgm:spPr/>
    </dgm:pt>
    <dgm:pt modelId="{8E00C2E1-63F1-4F16-BCE3-3B852FB44363}" type="pres">
      <dgm:prSet presAssocID="{BBBFD686-23AB-4BB4-AF3C-7D6A3C7AC327}" presName="container" presStyleCnt="0">
        <dgm:presLayoutVars>
          <dgm:dir/>
          <dgm:resizeHandles val="exact"/>
        </dgm:presLayoutVars>
      </dgm:prSet>
      <dgm:spPr/>
    </dgm:pt>
    <dgm:pt modelId="{34BDDDF5-1835-4394-91FE-6DA30F3FAE23}" type="pres">
      <dgm:prSet presAssocID="{8991A590-9D67-40E8-AF6B-18B0B73F2813}" presName="compNode" presStyleCnt="0"/>
      <dgm:spPr/>
    </dgm:pt>
    <dgm:pt modelId="{2B3466E9-6190-46DD-AEE1-090E1995BBB5}" type="pres">
      <dgm:prSet presAssocID="{8991A590-9D67-40E8-AF6B-18B0B73F2813}" presName="iconBgRect" presStyleLbl="bgShp" presStyleIdx="0" presStyleCnt="4"/>
      <dgm:spPr/>
    </dgm:pt>
    <dgm:pt modelId="{48933AC5-635B-4201-89A7-1E2118593372}" type="pres">
      <dgm:prSet presAssocID="{8991A590-9D67-40E8-AF6B-18B0B73F281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9C5970A9-C8E6-434A-B35A-2605012FE5CC}" type="pres">
      <dgm:prSet presAssocID="{8991A590-9D67-40E8-AF6B-18B0B73F2813}" presName="spaceRect" presStyleCnt="0"/>
      <dgm:spPr/>
    </dgm:pt>
    <dgm:pt modelId="{5A84615F-91DD-46DA-907B-242924353BBC}" type="pres">
      <dgm:prSet presAssocID="{8991A590-9D67-40E8-AF6B-18B0B73F2813}" presName="textRect" presStyleLbl="revTx" presStyleIdx="0" presStyleCnt="4">
        <dgm:presLayoutVars>
          <dgm:chMax val="1"/>
          <dgm:chPref val="1"/>
        </dgm:presLayoutVars>
      </dgm:prSet>
      <dgm:spPr/>
    </dgm:pt>
    <dgm:pt modelId="{B79CFBFE-7F8C-42C1-863A-EEFBB167E217}" type="pres">
      <dgm:prSet presAssocID="{230925D4-4198-47A0-A0F9-86FB351AE270}" presName="sibTrans" presStyleLbl="sibTrans2D1" presStyleIdx="0" presStyleCnt="0"/>
      <dgm:spPr/>
    </dgm:pt>
    <dgm:pt modelId="{03F86BD5-A169-4AD0-822E-4A3FAC540292}" type="pres">
      <dgm:prSet presAssocID="{8D4DA990-D7E5-4605-BDC0-E7C83AE1D50B}" presName="compNode" presStyleCnt="0"/>
      <dgm:spPr/>
    </dgm:pt>
    <dgm:pt modelId="{3C8228C0-B1CC-47E7-9182-8B8D6E71330A}" type="pres">
      <dgm:prSet presAssocID="{8D4DA990-D7E5-4605-BDC0-E7C83AE1D50B}" presName="iconBgRect" presStyleLbl="bgShp" presStyleIdx="1" presStyleCnt="4"/>
      <dgm:spPr/>
    </dgm:pt>
    <dgm:pt modelId="{4E4F5186-AA01-445E-8AF2-AFE9BDE40FB2}" type="pres">
      <dgm:prSet presAssocID="{8D4DA990-D7E5-4605-BDC0-E7C83AE1D50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ymnast - Floor Routine"/>
        </a:ext>
      </dgm:extLst>
    </dgm:pt>
    <dgm:pt modelId="{2C65AC98-6598-4F9F-B5DF-DEAF6C45BB9F}" type="pres">
      <dgm:prSet presAssocID="{8D4DA990-D7E5-4605-BDC0-E7C83AE1D50B}" presName="spaceRect" presStyleCnt="0"/>
      <dgm:spPr/>
    </dgm:pt>
    <dgm:pt modelId="{0C7479A7-28F9-440B-AB11-50F4C6A1299F}" type="pres">
      <dgm:prSet presAssocID="{8D4DA990-D7E5-4605-BDC0-E7C83AE1D50B}" presName="textRect" presStyleLbl="revTx" presStyleIdx="1" presStyleCnt="4">
        <dgm:presLayoutVars>
          <dgm:chMax val="1"/>
          <dgm:chPref val="1"/>
        </dgm:presLayoutVars>
      </dgm:prSet>
      <dgm:spPr/>
    </dgm:pt>
    <dgm:pt modelId="{2E067E20-C775-4488-83F7-8852A3A83BE8}" type="pres">
      <dgm:prSet presAssocID="{CEE26D59-D62A-48E2-A704-22A0B30C39BA}" presName="sibTrans" presStyleLbl="sibTrans2D1" presStyleIdx="0" presStyleCnt="0"/>
      <dgm:spPr/>
    </dgm:pt>
    <dgm:pt modelId="{DA79F1AA-382A-48E8-B6BE-B1504DECB763}" type="pres">
      <dgm:prSet presAssocID="{4F2EB6CD-38F8-4DE2-908D-CC8DF32627ED}" presName="compNode" presStyleCnt="0"/>
      <dgm:spPr/>
    </dgm:pt>
    <dgm:pt modelId="{836B29F1-6F5B-4D3A-82C1-790B12B3B485}" type="pres">
      <dgm:prSet presAssocID="{4F2EB6CD-38F8-4DE2-908D-CC8DF32627ED}" presName="iconBgRect" presStyleLbl="bgShp" presStyleIdx="2" presStyleCnt="4"/>
      <dgm:spPr/>
    </dgm:pt>
    <dgm:pt modelId="{B59CB2AF-71BD-4172-B8C3-50426099C54A}" type="pres">
      <dgm:prSet presAssocID="{4F2EB6CD-38F8-4DE2-908D-CC8DF32627E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 Network"/>
        </a:ext>
      </dgm:extLst>
    </dgm:pt>
    <dgm:pt modelId="{C2E84405-1977-47AA-9B8B-6880EA87148A}" type="pres">
      <dgm:prSet presAssocID="{4F2EB6CD-38F8-4DE2-908D-CC8DF32627ED}" presName="spaceRect" presStyleCnt="0"/>
      <dgm:spPr/>
    </dgm:pt>
    <dgm:pt modelId="{94C76560-5AF1-466B-B919-F2A38ABD1D47}" type="pres">
      <dgm:prSet presAssocID="{4F2EB6CD-38F8-4DE2-908D-CC8DF32627ED}" presName="textRect" presStyleLbl="revTx" presStyleIdx="2" presStyleCnt="4">
        <dgm:presLayoutVars>
          <dgm:chMax val="1"/>
          <dgm:chPref val="1"/>
        </dgm:presLayoutVars>
      </dgm:prSet>
      <dgm:spPr/>
    </dgm:pt>
    <dgm:pt modelId="{15032A8B-FBF9-420B-8CEE-682B3B0F34EE}" type="pres">
      <dgm:prSet presAssocID="{D9AE0C95-E824-4EA6-9217-8E64F8666AA2}" presName="sibTrans" presStyleLbl="sibTrans2D1" presStyleIdx="0" presStyleCnt="0"/>
      <dgm:spPr/>
    </dgm:pt>
    <dgm:pt modelId="{8248594F-65D5-43DC-9BE7-651CA145AE36}" type="pres">
      <dgm:prSet presAssocID="{5BCCCEE1-1F96-406A-AEA7-9F5838D3B2E2}" presName="compNode" presStyleCnt="0"/>
      <dgm:spPr/>
    </dgm:pt>
    <dgm:pt modelId="{0E768C80-86D5-4AE0-8F4B-725967BC6DB0}" type="pres">
      <dgm:prSet presAssocID="{5BCCCEE1-1F96-406A-AEA7-9F5838D3B2E2}" presName="iconBgRect" presStyleLbl="bgShp" presStyleIdx="3" presStyleCnt="4"/>
      <dgm:spPr/>
    </dgm:pt>
    <dgm:pt modelId="{CAFC010F-CD16-4606-A62B-D54CC26C7EDB}" type="pres">
      <dgm:prSet presAssocID="{5BCCCEE1-1F96-406A-AEA7-9F5838D3B2E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ze"/>
        </a:ext>
      </dgm:extLst>
    </dgm:pt>
    <dgm:pt modelId="{CF2C08E2-77AC-4E47-8C96-C4AFCF1E0A37}" type="pres">
      <dgm:prSet presAssocID="{5BCCCEE1-1F96-406A-AEA7-9F5838D3B2E2}" presName="spaceRect" presStyleCnt="0"/>
      <dgm:spPr/>
    </dgm:pt>
    <dgm:pt modelId="{A232D0CF-DEEF-4EAF-AE23-352DCA9F73B4}" type="pres">
      <dgm:prSet presAssocID="{5BCCCEE1-1F96-406A-AEA7-9F5838D3B2E2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911BA007-68F5-499A-B067-99AC17E051CD}" type="presOf" srcId="{CEE26D59-D62A-48E2-A704-22A0B30C39BA}" destId="{2E067E20-C775-4488-83F7-8852A3A83BE8}" srcOrd="0" destOrd="0" presId="urn:microsoft.com/office/officeart/2018/2/layout/IconCircleList"/>
    <dgm:cxn modelId="{A8151715-B00D-4C1B-B4A9-6214AF826218}" srcId="{BBBFD686-23AB-4BB4-AF3C-7D6A3C7AC327}" destId="{4F2EB6CD-38F8-4DE2-908D-CC8DF32627ED}" srcOrd="2" destOrd="0" parTransId="{AD02C9B9-C1A3-4DC6-8B06-2F9248138BFA}" sibTransId="{D9AE0C95-E824-4EA6-9217-8E64F8666AA2}"/>
    <dgm:cxn modelId="{9B9EB22B-B678-4BE5-A17F-97F2F20AF801}" type="presOf" srcId="{BBBFD686-23AB-4BB4-AF3C-7D6A3C7AC327}" destId="{92B9C9D1-FE38-4A18-BF54-4E5C74D26539}" srcOrd="0" destOrd="0" presId="urn:microsoft.com/office/officeart/2018/2/layout/IconCircleList"/>
    <dgm:cxn modelId="{09EDD937-681B-4607-8631-0AA5C537A376}" type="presOf" srcId="{4F2EB6CD-38F8-4DE2-908D-CC8DF32627ED}" destId="{94C76560-5AF1-466B-B919-F2A38ABD1D47}" srcOrd="0" destOrd="0" presId="urn:microsoft.com/office/officeart/2018/2/layout/IconCircleList"/>
    <dgm:cxn modelId="{CA0F813C-8622-4792-B0F7-7E9B6BD6D269}" type="presOf" srcId="{5BCCCEE1-1F96-406A-AEA7-9F5838D3B2E2}" destId="{A232D0CF-DEEF-4EAF-AE23-352DCA9F73B4}" srcOrd="0" destOrd="0" presId="urn:microsoft.com/office/officeart/2018/2/layout/IconCircleList"/>
    <dgm:cxn modelId="{6D358B47-8588-4859-9A4E-E53FE9D870EA}" srcId="{BBBFD686-23AB-4BB4-AF3C-7D6A3C7AC327}" destId="{5BCCCEE1-1F96-406A-AEA7-9F5838D3B2E2}" srcOrd="3" destOrd="0" parTransId="{7BAFC49B-0385-4FAF-A8D6-AE2433396B31}" sibTransId="{3174EFAF-9431-4DE8-8727-E2DCFACD9444}"/>
    <dgm:cxn modelId="{3756617E-0383-4839-8081-F66A08A9FEEE}" type="presOf" srcId="{230925D4-4198-47A0-A0F9-86FB351AE270}" destId="{B79CFBFE-7F8C-42C1-863A-EEFBB167E217}" srcOrd="0" destOrd="0" presId="urn:microsoft.com/office/officeart/2018/2/layout/IconCircleList"/>
    <dgm:cxn modelId="{C431D081-3B8B-4792-BEA6-C53F813E06DB}" type="presOf" srcId="{8D4DA990-D7E5-4605-BDC0-E7C83AE1D50B}" destId="{0C7479A7-28F9-440B-AB11-50F4C6A1299F}" srcOrd="0" destOrd="0" presId="urn:microsoft.com/office/officeart/2018/2/layout/IconCircleList"/>
    <dgm:cxn modelId="{2CC43FA4-EEDC-480E-81A5-CD08409EFA2E}" srcId="{BBBFD686-23AB-4BB4-AF3C-7D6A3C7AC327}" destId="{8D4DA990-D7E5-4605-BDC0-E7C83AE1D50B}" srcOrd="1" destOrd="0" parTransId="{FE13AE4A-1D2D-4790-AF0A-B8FB155277B4}" sibTransId="{CEE26D59-D62A-48E2-A704-22A0B30C39BA}"/>
    <dgm:cxn modelId="{F74691AA-1D66-4E58-978F-C3DEDABA54A7}" srcId="{BBBFD686-23AB-4BB4-AF3C-7D6A3C7AC327}" destId="{8991A590-9D67-40E8-AF6B-18B0B73F2813}" srcOrd="0" destOrd="0" parTransId="{71585BE5-5F21-4195-9A1D-77F2577B7CA6}" sibTransId="{230925D4-4198-47A0-A0F9-86FB351AE270}"/>
    <dgm:cxn modelId="{689539AF-1030-4431-8A98-26BA91DA8B48}" type="presOf" srcId="{8991A590-9D67-40E8-AF6B-18B0B73F2813}" destId="{5A84615F-91DD-46DA-907B-242924353BBC}" srcOrd="0" destOrd="0" presId="urn:microsoft.com/office/officeart/2018/2/layout/IconCircleList"/>
    <dgm:cxn modelId="{773699FC-53A3-4783-9EF4-8F3F16D19EFD}" type="presOf" srcId="{D9AE0C95-E824-4EA6-9217-8E64F8666AA2}" destId="{15032A8B-FBF9-420B-8CEE-682B3B0F34EE}" srcOrd="0" destOrd="0" presId="urn:microsoft.com/office/officeart/2018/2/layout/IconCircleList"/>
    <dgm:cxn modelId="{E7476F25-C5C4-4D49-8F34-4EB25D71B906}" type="presParOf" srcId="{92B9C9D1-FE38-4A18-BF54-4E5C74D26539}" destId="{8E00C2E1-63F1-4F16-BCE3-3B852FB44363}" srcOrd="0" destOrd="0" presId="urn:microsoft.com/office/officeart/2018/2/layout/IconCircleList"/>
    <dgm:cxn modelId="{53285AA8-79DA-44E9-8288-15511D54FC8C}" type="presParOf" srcId="{8E00C2E1-63F1-4F16-BCE3-3B852FB44363}" destId="{34BDDDF5-1835-4394-91FE-6DA30F3FAE23}" srcOrd="0" destOrd="0" presId="urn:microsoft.com/office/officeart/2018/2/layout/IconCircleList"/>
    <dgm:cxn modelId="{FCA348D2-DAD0-468F-9499-5B7545C89DF0}" type="presParOf" srcId="{34BDDDF5-1835-4394-91FE-6DA30F3FAE23}" destId="{2B3466E9-6190-46DD-AEE1-090E1995BBB5}" srcOrd="0" destOrd="0" presId="urn:microsoft.com/office/officeart/2018/2/layout/IconCircleList"/>
    <dgm:cxn modelId="{A4C1639D-C097-4734-B034-08AA70B85F97}" type="presParOf" srcId="{34BDDDF5-1835-4394-91FE-6DA30F3FAE23}" destId="{48933AC5-635B-4201-89A7-1E2118593372}" srcOrd="1" destOrd="0" presId="urn:microsoft.com/office/officeart/2018/2/layout/IconCircleList"/>
    <dgm:cxn modelId="{28E02F7E-E6BF-474A-829D-8DF9F8793E77}" type="presParOf" srcId="{34BDDDF5-1835-4394-91FE-6DA30F3FAE23}" destId="{9C5970A9-C8E6-434A-B35A-2605012FE5CC}" srcOrd="2" destOrd="0" presId="urn:microsoft.com/office/officeart/2018/2/layout/IconCircleList"/>
    <dgm:cxn modelId="{304C329C-B7EF-4CAE-8264-38D6AF177C38}" type="presParOf" srcId="{34BDDDF5-1835-4394-91FE-6DA30F3FAE23}" destId="{5A84615F-91DD-46DA-907B-242924353BBC}" srcOrd="3" destOrd="0" presId="urn:microsoft.com/office/officeart/2018/2/layout/IconCircleList"/>
    <dgm:cxn modelId="{F76CDB31-BF6A-428B-9889-134F49F2D283}" type="presParOf" srcId="{8E00C2E1-63F1-4F16-BCE3-3B852FB44363}" destId="{B79CFBFE-7F8C-42C1-863A-EEFBB167E217}" srcOrd="1" destOrd="0" presId="urn:microsoft.com/office/officeart/2018/2/layout/IconCircleList"/>
    <dgm:cxn modelId="{AAE31A76-1474-498B-9BB7-49F76A1D199D}" type="presParOf" srcId="{8E00C2E1-63F1-4F16-BCE3-3B852FB44363}" destId="{03F86BD5-A169-4AD0-822E-4A3FAC540292}" srcOrd="2" destOrd="0" presId="urn:microsoft.com/office/officeart/2018/2/layout/IconCircleList"/>
    <dgm:cxn modelId="{E92C4935-9498-4CF2-9CBC-8A6F9B692A7F}" type="presParOf" srcId="{03F86BD5-A169-4AD0-822E-4A3FAC540292}" destId="{3C8228C0-B1CC-47E7-9182-8B8D6E71330A}" srcOrd="0" destOrd="0" presId="urn:microsoft.com/office/officeart/2018/2/layout/IconCircleList"/>
    <dgm:cxn modelId="{BAA99971-1B79-4DDC-ADCB-C5690CB48443}" type="presParOf" srcId="{03F86BD5-A169-4AD0-822E-4A3FAC540292}" destId="{4E4F5186-AA01-445E-8AF2-AFE9BDE40FB2}" srcOrd="1" destOrd="0" presId="urn:microsoft.com/office/officeart/2018/2/layout/IconCircleList"/>
    <dgm:cxn modelId="{DACF51E9-C6A6-4E42-A1ED-A64124DA6E5D}" type="presParOf" srcId="{03F86BD5-A169-4AD0-822E-4A3FAC540292}" destId="{2C65AC98-6598-4F9F-B5DF-DEAF6C45BB9F}" srcOrd="2" destOrd="0" presId="urn:microsoft.com/office/officeart/2018/2/layout/IconCircleList"/>
    <dgm:cxn modelId="{1B5071B6-0DAD-4645-957C-E8AD08F96A4E}" type="presParOf" srcId="{03F86BD5-A169-4AD0-822E-4A3FAC540292}" destId="{0C7479A7-28F9-440B-AB11-50F4C6A1299F}" srcOrd="3" destOrd="0" presId="urn:microsoft.com/office/officeart/2018/2/layout/IconCircleList"/>
    <dgm:cxn modelId="{E3121B7A-947E-4F1A-91C4-BDF9D37767C7}" type="presParOf" srcId="{8E00C2E1-63F1-4F16-BCE3-3B852FB44363}" destId="{2E067E20-C775-4488-83F7-8852A3A83BE8}" srcOrd="3" destOrd="0" presId="urn:microsoft.com/office/officeart/2018/2/layout/IconCircleList"/>
    <dgm:cxn modelId="{E594113C-421E-43FB-A81D-EB133AF7D2E6}" type="presParOf" srcId="{8E00C2E1-63F1-4F16-BCE3-3B852FB44363}" destId="{DA79F1AA-382A-48E8-B6BE-B1504DECB763}" srcOrd="4" destOrd="0" presId="urn:microsoft.com/office/officeart/2018/2/layout/IconCircleList"/>
    <dgm:cxn modelId="{4216933F-2C3B-411D-A4D3-8820E5711EF3}" type="presParOf" srcId="{DA79F1AA-382A-48E8-B6BE-B1504DECB763}" destId="{836B29F1-6F5B-4D3A-82C1-790B12B3B485}" srcOrd="0" destOrd="0" presId="urn:microsoft.com/office/officeart/2018/2/layout/IconCircleList"/>
    <dgm:cxn modelId="{2D8517FC-8F78-418E-B0FC-951EF77E0A13}" type="presParOf" srcId="{DA79F1AA-382A-48E8-B6BE-B1504DECB763}" destId="{B59CB2AF-71BD-4172-B8C3-50426099C54A}" srcOrd="1" destOrd="0" presId="urn:microsoft.com/office/officeart/2018/2/layout/IconCircleList"/>
    <dgm:cxn modelId="{E659DD9F-5DD8-40CE-9670-2D3D4F6CF715}" type="presParOf" srcId="{DA79F1AA-382A-48E8-B6BE-B1504DECB763}" destId="{C2E84405-1977-47AA-9B8B-6880EA87148A}" srcOrd="2" destOrd="0" presId="urn:microsoft.com/office/officeart/2018/2/layout/IconCircleList"/>
    <dgm:cxn modelId="{FC8F1C3F-8CD7-49F8-9185-DE05758C0577}" type="presParOf" srcId="{DA79F1AA-382A-48E8-B6BE-B1504DECB763}" destId="{94C76560-5AF1-466B-B919-F2A38ABD1D47}" srcOrd="3" destOrd="0" presId="urn:microsoft.com/office/officeart/2018/2/layout/IconCircleList"/>
    <dgm:cxn modelId="{266FFC51-1381-4521-BFA0-3DF059A0E869}" type="presParOf" srcId="{8E00C2E1-63F1-4F16-BCE3-3B852FB44363}" destId="{15032A8B-FBF9-420B-8CEE-682B3B0F34EE}" srcOrd="5" destOrd="0" presId="urn:microsoft.com/office/officeart/2018/2/layout/IconCircleList"/>
    <dgm:cxn modelId="{D70FD5D5-CD71-4E7A-8D18-333A6E8208E4}" type="presParOf" srcId="{8E00C2E1-63F1-4F16-BCE3-3B852FB44363}" destId="{8248594F-65D5-43DC-9BE7-651CA145AE36}" srcOrd="6" destOrd="0" presId="urn:microsoft.com/office/officeart/2018/2/layout/IconCircleList"/>
    <dgm:cxn modelId="{C52D91A8-725A-4589-9D81-DF238598FE8A}" type="presParOf" srcId="{8248594F-65D5-43DC-9BE7-651CA145AE36}" destId="{0E768C80-86D5-4AE0-8F4B-725967BC6DB0}" srcOrd="0" destOrd="0" presId="urn:microsoft.com/office/officeart/2018/2/layout/IconCircleList"/>
    <dgm:cxn modelId="{5A2CE678-F42D-4AA8-A5C5-81D0939EE932}" type="presParOf" srcId="{8248594F-65D5-43DC-9BE7-651CA145AE36}" destId="{CAFC010F-CD16-4606-A62B-D54CC26C7EDB}" srcOrd="1" destOrd="0" presId="urn:microsoft.com/office/officeart/2018/2/layout/IconCircleList"/>
    <dgm:cxn modelId="{3611FED0-8B2E-4688-B4A4-7DDB983D962D}" type="presParOf" srcId="{8248594F-65D5-43DC-9BE7-651CA145AE36}" destId="{CF2C08E2-77AC-4E47-8C96-C4AFCF1E0A37}" srcOrd="2" destOrd="0" presId="urn:microsoft.com/office/officeart/2018/2/layout/IconCircleList"/>
    <dgm:cxn modelId="{08FEE9D5-BEF6-446C-8FBE-D42E7901D2BB}" type="presParOf" srcId="{8248594F-65D5-43DC-9BE7-651CA145AE36}" destId="{A232D0CF-DEEF-4EAF-AE23-352DCA9F73B4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1AD7972D-5791-4F5C-AD18-220E40707695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34EA312-01EA-49F4-8EF0-2F055C776A8A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AU"/>
            <a:t>Level 2: </a:t>
          </a:r>
          <a:endParaRPr lang="en-US"/>
        </a:p>
      </dgm:t>
    </dgm:pt>
    <dgm:pt modelId="{6F43D110-8E72-4A2D-819C-33A149369EF2}" type="parTrans" cxnId="{569CB446-8E88-45BD-883F-429D25889D9F}">
      <dgm:prSet/>
      <dgm:spPr/>
      <dgm:t>
        <a:bodyPr/>
        <a:lstStyle/>
        <a:p>
          <a:endParaRPr lang="en-US"/>
        </a:p>
      </dgm:t>
    </dgm:pt>
    <dgm:pt modelId="{6449D6F7-4ED8-4C66-8DED-519449411D86}" type="sibTrans" cxnId="{569CB446-8E88-45BD-883F-429D25889D9F}">
      <dgm:prSet/>
      <dgm:spPr/>
      <dgm:t>
        <a:bodyPr/>
        <a:lstStyle/>
        <a:p>
          <a:endParaRPr lang="en-US"/>
        </a:p>
      </dgm:t>
    </dgm:pt>
    <dgm:pt modelId="{82C15F88-D0B8-49BB-9BCF-06BDEFE02656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b="1" dirty="0"/>
            <a:t>Active Listening</a:t>
          </a:r>
          <a:endParaRPr lang="en-US" b="1" dirty="0"/>
        </a:p>
      </dgm:t>
    </dgm:pt>
    <dgm:pt modelId="{8C197A9D-100D-44FF-8BF0-0E57ADBB5E23}" type="parTrans" cxnId="{DCE01B92-49B1-48A8-83E5-73CB3262439E}">
      <dgm:prSet/>
      <dgm:spPr/>
      <dgm:t>
        <a:bodyPr/>
        <a:lstStyle/>
        <a:p>
          <a:endParaRPr lang="en-US"/>
        </a:p>
      </dgm:t>
    </dgm:pt>
    <dgm:pt modelId="{15279543-BD44-4755-8199-7B36D2FDC0CB}" type="sibTrans" cxnId="{DCE01B92-49B1-48A8-83E5-73CB3262439E}">
      <dgm:prSet/>
      <dgm:spPr/>
      <dgm:t>
        <a:bodyPr/>
        <a:lstStyle/>
        <a:p>
          <a:endParaRPr lang="en-US"/>
        </a:p>
      </dgm:t>
    </dgm:pt>
    <dgm:pt modelId="{CE03FFAA-8C5A-4795-89B7-026A49E65B95}">
      <dgm:prSet/>
      <dgm:spPr/>
      <dgm:t>
        <a:bodyPr/>
        <a:lstStyle/>
        <a:p>
          <a:r>
            <a:rPr lang="en-AU" dirty="0"/>
            <a:t>Serving as Topics master at a club meeting</a:t>
          </a:r>
          <a:endParaRPr lang="en-US" dirty="0"/>
        </a:p>
      </dgm:t>
    </dgm:pt>
    <dgm:pt modelId="{B8C5702E-3DD1-4BAA-A3B6-7863682C6AB5}" type="parTrans" cxnId="{93F946A1-13CA-43BC-816A-F8AE8C60C3E7}">
      <dgm:prSet/>
      <dgm:spPr/>
      <dgm:t>
        <a:bodyPr/>
        <a:lstStyle/>
        <a:p>
          <a:endParaRPr lang="en-US"/>
        </a:p>
      </dgm:t>
    </dgm:pt>
    <dgm:pt modelId="{AF380623-4722-450F-8B57-89641205A70B}" type="sibTrans" cxnId="{93F946A1-13CA-43BC-816A-F8AE8C60C3E7}">
      <dgm:prSet/>
      <dgm:spPr/>
      <dgm:t>
        <a:bodyPr/>
        <a:lstStyle/>
        <a:p>
          <a:endParaRPr lang="en-US"/>
        </a:p>
      </dgm:t>
    </dgm:pt>
    <dgm:pt modelId="{8DA54F81-E647-44DA-8E0F-738C9B5B0194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b="1" dirty="0"/>
            <a:t>Understanding Your Leadership Style</a:t>
          </a:r>
          <a:endParaRPr lang="en-US" b="1" dirty="0"/>
        </a:p>
      </dgm:t>
    </dgm:pt>
    <dgm:pt modelId="{0A99A022-0522-4231-A798-5A34332D0D5A}" type="parTrans" cxnId="{0C8AAEA8-B711-4421-BB1C-229B3FFBF989}">
      <dgm:prSet/>
      <dgm:spPr/>
      <dgm:t>
        <a:bodyPr/>
        <a:lstStyle/>
        <a:p>
          <a:endParaRPr lang="en-US"/>
        </a:p>
      </dgm:t>
    </dgm:pt>
    <dgm:pt modelId="{573E408B-5B7B-4183-9442-C3B9543E70F4}" type="sibTrans" cxnId="{0C8AAEA8-B711-4421-BB1C-229B3FFBF989}">
      <dgm:prSet/>
      <dgm:spPr/>
      <dgm:t>
        <a:bodyPr/>
        <a:lstStyle/>
        <a:p>
          <a:endParaRPr lang="en-US"/>
        </a:p>
      </dgm:t>
    </dgm:pt>
    <dgm:pt modelId="{5E57D258-27B8-434A-9AF0-F7CE1A2E0541}">
      <dgm:prSet/>
      <dgm:spPr/>
      <dgm:t>
        <a:bodyPr/>
        <a:lstStyle/>
        <a:p>
          <a:r>
            <a:rPr lang="en-AU" dirty="0"/>
            <a:t>A 5- to 7-minute speech</a:t>
          </a:r>
          <a:endParaRPr lang="en-US" dirty="0"/>
        </a:p>
      </dgm:t>
    </dgm:pt>
    <dgm:pt modelId="{00363A10-7A49-4ADE-BA97-CCAB305B3A93}" type="parTrans" cxnId="{C7D55310-711E-4FDD-B551-C3A49EB17EB4}">
      <dgm:prSet/>
      <dgm:spPr/>
      <dgm:t>
        <a:bodyPr/>
        <a:lstStyle/>
        <a:p>
          <a:endParaRPr lang="en-US"/>
        </a:p>
      </dgm:t>
    </dgm:pt>
    <dgm:pt modelId="{7B55D9A5-8100-4EBC-9FF3-EE5978F75FF1}" type="sibTrans" cxnId="{C7D55310-711E-4FDD-B551-C3A49EB17EB4}">
      <dgm:prSet/>
      <dgm:spPr/>
      <dgm:t>
        <a:bodyPr/>
        <a:lstStyle/>
        <a:p>
          <a:endParaRPr lang="en-US"/>
        </a:p>
      </dgm:t>
    </dgm:pt>
    <dgm:pt modelId="{A10B1B53-405E-42AD-B2A1-D8C362A6C926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AU"/>
            <a:t>Level 3: </a:t>
          </a:r>
          <a:endParaRPr lang="en-US"/>
        </a:p>
      </dgm:t>
    </dgm:pt>
    <dgm:pt modelId="{24C6281B-7915-43E7-BED3-A92831B73166}" type="parTrans" cxnId="{73542E94-3D6C-4537-929F-14CEAE7E1A05}">
      <dgm:prSet/>
      <dgm:spPr/>
      <dgm:t>
        <a:bodyPr/>
        <a:lstStyle/>
        <a:p>
          <a:endParaRPr lang="en-US"/>
        </a:p>
      </dgm:t>
    </dgm:pt>
    <dgm:pt modelId="{1FDB2F2E-FDDC-48E9-AAB5-38D2A2944150}" type="sibTrans" cxnId="{73542E94-3D6C-4537-929F-14CEAE7E1A05}">
      <dgm:prSet/>
      <dgm:spPr/>
      <dgm:t>
        <a:bodyPr/>
        <a:lstStyle/>
        <a:p>
          <a:endParaRPr lang="en-US"/>
        </a:p>
      </dgm:t>
    </dgm:pt>
    <dgm:pt modelId="{06FA439E-AB93-4858-97C0-3C06AC969A84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b="1" dirty="0"/>
            <a:t>Successful Collaboration</a:t>
          </a:r>
          <a:endParaRPr lang="en-US" b="1" dirty="0"/>
        </a:p>
      </dgm:t>
    </dgm:pt>
    <dgm:pt modelId="{DD9405F9-9608-4430-8441-C4A57B5091E5}" type="parTrans" cxnId="{4F0BBE90-50F9-4E87-9EA7-6E206BB7D011}">
      <dgm:prSet/>
      <dgm:spPr/>
      <dgm:t>
        <a:bodyPr/>
        <a:lstStyle/>
        <a:p>
          <a:endParaRPr lang="en-US"/>
        </a:p>
      </dgm:t>
    </dgm:pt>
    <dgm:pt modelId="{2FA1B2A8-A637-4FA1-BE97-A6DE9675AF9C}" type="sibTrans" cxnId="{4F0BBE90-50F9-4E87-9EA7-6E206BB7D011}">
      <dgm:prSet/>
      <dgm:spPr/>
      <dgm:t>
        <a:bodyPr/>
        <a:lstStyle/>
        <a:p>
          <a:endParaRPr lang="en-US"/>
        </a:p>
      </dgm:t>
    </dgm:pt>
    <dgm:pt modelId="{FEE90338-9C9F-4858-AEA8-8CEE22B14A8A}">
      <dgm:prSet/>
      <dgm:spPr/>
      <dgm:t>
        <a:bodyPr/>
        <a:lstStyle/>
        <a:p>
          <a:r>
            <a:rPr lang="en-AU" b="1" dirty="0">
              <a:solidFill>
                <a:srgbClr val="FF0000"/>
              </a:solidFill>
            </a:rPr>
            <a:t>Working with a small team to make a collaborative decision for a small-scale event</a:t>
          </a:r>
          <a:endParaRPr lang="en-US" b="1" dirty="0">
            <a:solidFill>
              <a:srgbClr val="FF0000"/>
            </a:solidFill>
          </a:endParaRPr>
        </a:p>
      </dgm:t>
    </dgm:pt>
    <dgm:pt modelId="{687FE049-AD5C-4126-B4B3-BFE141406FB9}" type="parTrans" cxnId="{E0373127-6983-457D-BE7A-020618AE0AAE}">
      <dgm:prSet/>
      <dgm:spPr/>
      <dgm:t>
        <a:bodyPr/>
        <a:lstStyle/>
        <a:p>
          <a:endParaRPr lang="en-US"/>
        </a:p>
      </dgm:t>
    </dgm:pt>
    <dgm:pt modelId="{12715A7D-40FA-4C97-9AB3-E80C0671E426}" type="sibTrans" cxnId="{E0373127-6983-457D-BE7A-020618AE0AAE}">
      <dgm:prSet/>
      <dgm:spPr/>
      <dgm:t>
        <a:bodyPr/>
        <a:lstStyle/>
        <a:p>
          <a:endParaRPr lang="en-US"/>
        </a:p>
      </dgm:t>
    </dgm:pt>
    <dgm:pt modelId="{A33771D2-1B0D-4F0A-BB33-72D0E6A2F3BE}">
      <dgm:prSet/>
      <dgm:spPr/>
      <dgm:t>
        <a:bodyPr/>
        <a:lstStyle/>
        <a:p>
          <a:r>
            <a:rPr lang="en-AU" dirty="0"/>
            <a:t>A 5- to 7-minute speech</a:t>
          </a:r>
          <a:endParaRPr lang="en-US" dirty="0"/>
        </a:p>
      </dgm:t>
    </dgm:pt>
    <dgm:pt modelId="{866EF416-2960-404A-98AC-FEBCEB30A4D4}" type="parTrans" cxnId="{9EF5F3B9-F528-47DF-81A2-93C0885EE952}">
      <dgm:prSet/>
      <dgm:spPr/>
      <dgm:t>
        <a:bodyPr/>
        <a:lstStyle/>
        <a:p>
          <a:endParaRPr lang="en-US"/>
        </a:p>
      </dgm:t>
    </dgm:pt>
    <dgm:pt modelId="{16A06C89-12CD-4248-9C64-9F0AF5684EE6}" type="sibTrans" cxnId="{9EF5F3B9-F528-47DF-81A2-93C0885EE952}">
      <dgm:prSet/>
      <dgm:spPr/>
      <dgm:t>
        <a:bodyPr/>
        <a:lstStyle/>
        <a:p>
          <a:endParaRPr lang="en-US"/>
        </a:p>
      </dgm:t>
    </dgm:pt>
    <dgm:pt modelId="{464F5165-5045-4E4D-B9E1-F690929282D7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AU"/>
            <a:t>Level 4: </a:t>
          </a:r>
          <a:endParaRPr lang="en-US"/>
        </a:p>
      </dgm:t>
    </dgm:pt>
    <dgm:pt modelId="{48368282-0321-44AC-B556-5D77605967B3}" type="parTrans" cxnId="{DB1C88D1-11D3-4E99-99D2-0E70133D6264}">
      <dgm:prSet/>
      <dgm:spPr/>
      <dgm:t>
        <a:bodyPr/>
        <a:lstStyle/>
        <a:p>
          <a:endParaRPr lang="en-US"/>
        </a:p>
      </dgm:t>
    </dgm:pt>
    <dgm:pt modelId="{94E77600-36CF-4B5C-AE96-0AEF695D1A2B}" type="sibTrans" cxnId="{DB1C88D1-11D3-4E99-99D2-0E70133D6264}">
      <dgm:prSet/>
      <dgm:spPr/>
      <dgm:t>
        <a:bodyPr/>
        <a:lstStyle/>
        <a:p>
          <a:endParaRPr lang="en-US"/>
        </a:p>
      </dgm:t>
    </dgm:pt>
    <dgm:pt modelId="{A40C940D-02CE-4066-89CD-F767DD417A32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b="1" dirty="0"/>
            <a:t>Motivate Others </a:t>
          </a:r>
          <a:endParaRPr lang="en-US" b="1" dirty="0"/>
        </a:p>
      </dgm:t>
    </dgm:pt>
    <dgm:pt modelId="{B03810A1-FB7D-4B2F-BC78-35238108A19C}" type="parTrans" cxnId="{D4C16874-8A7E-4E9C-BDC5-F735C85CB6AF}">
      <dgm:prSet/>
      <dgm:spPr/>
      <dgm:t>
        <a:bodyPr/>
        <a:lstStyle/>
        <a:p>
          <a:endParaRPr lang="en-US"/>
        </a:p>
      </dgm:t>
    </dgm:pt>
    <dgm:pt modelId="{68BFBE73-2CDF-4CA4-A74E-BA712655410B}" type="sibTrans" cxnId="{D4C16874-8A7E-4E9C-BDC5-F735C85CB6AF}">
      <dgm:prSet/>
      <dgm:spPr/>
      <dgm:t>
        <a:bodyPr/>
        <a:lstStyle/>
        <a:p>
          <a:endParaRPr lang="en-US"/>
        </a:p>
      </dgm:t>
    </dgm:pt>
    <dgm:pt modelId="{778BCB70-43C1-41E5-8658-5425A8848AB1}">
      <dgm:prSet/>
      <dgm:spPr/>
      <dgm:t>
        <a:bodyPr/>
        <a:lstStyle/>
        <a:p>
          <a:r>
            <a:rPr lang="en-AU" b="1" dirty="0">
              <a:solidFill>
                <a:srgbClr val="FF0000"/>
              </a:solidFill>
            </a:rPr>
            <a:t>Building and motivating a team to complete a project that benefits your club</a:t>
          </a:r>
          <a:endParaRPr lang="en-US" b="1" dirty="0">
            <a:solidFill>
              <a:srgbClr val="FF0000"/>
            </a:solidFill>
          </a:endParaRPr>
        </a:p>
      </dgm:t>
    </dgm:pt>
    <dgm:pt modelId="{B1DB5911-FE83-4CA5-AA15-B3EA7F7A7E88}" type="parTrans" cxnId="{FB3B85A6-11CE-4098-B57B-02EEA71A6503}">
      <dgm:prSet/>
      <dgm:spPr/>
      <dgm:t>
        <a:bodyPr/>
        <a:lstStyle/>
        <a:p>
          <a:endParaRPr lang="en-US"/>
        </a:p>
      </dgm:t>
    </dgm:pt>
    <dgm:pt modelId="{9DF41A36-3248-41DB-8FF1-24064294AA9B}" type="sibTrans" cxnId="{FB3B85A6-11CE-4098-B57B-02EEA71A6503}">
      <dgm:prSet/>
      <dgm:spPr/>
      <dgm:t>
        <a:bodyPr/>
        <a:lstStyle/>
        <a:p>
          <a:endParaRPr lang="en-US"/>
        </a:p>
      </dgm:t>
    </dgm:pt>
    <dgm:pt modelId="{673428DC-F947-4338-BA66-1BD168BD5522}">
      <dgm:prSet/>
      <dgm:spPr/>
      <dgm:t>
        <a:bodyPr/>
        <a:lstStyle/>
        <a:p>
          <a:r>
            <a:rPr lang="en-AU" dirty="0"/>
            <a:t>A 5- to 7-minute speech</a:t>
          </a:r>
          <a:endParaRPr lang="en-US" dirty="0"/>
        </a:p>
      </dgm:t>
    </dgm:pt>
    <dgm:pt modelId="{63A7C93C-B399-40FC-AF99-45F09357749A}" type="parTrans" cxnId="{3228FF87-2892-47B6-AD00-430C591CA97A}">
      <dgm:prSet/>
      <dgm:spPr/>
      <dgm:t>
        <a:bodyPr/>
        <a:lstStyle/>
        <a:p>
          <a:endParaRPr lang="en-US"/>
        </a:p>
      </dgm:t>
    </dgm:pt>
    <dgm:pt modelId="{5B12C7BB-66C6-41DF-BD30-4E08199994E6}" type="sibTrans" cxnId="{3228FF87-2892-47B6-AD00-430C591CA97A}">
      <dgm:prSet/>
      <dgm:spPr/>
      <dgm:t>
        <a:bodyPr/>
        <a:lstStyle/>
        <a:p>
          <a:endParaRPr lang="en-US"/>
        </a:p>
      </dgm:t>
    </dgm:pt>
    <dgm:pt modelId="{B93BD694-C9F1-4D20-B090-43E02E9F1D50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AU"/>
            <a:t>Level 5: </a:t>
          </a:r>
          <a:endParaRPr lang="en-US"/>
        </a:p>
      </dgm:t>
    </dgm:pt>
    <dgm:pt modelId="{F6CD81DA-D01F-4096-B48D-DDA9A20F2269}" type="parTrans" cxnId="{4AE5B822-C70B-46C6-8A7B-9A5C3893427B}">
      <dgm:prSet/>
      <dgm:spPr/>
      <dgm:t>
        <a:bodyPr/>
        <a:lstStyle/>
        <a:p>
          <a:endParaRPr lang="en-US"/>
        </a:p>
      </dgm:t>
    </dgm:pt>
    <dgm:pt modelId="{54F6C75C-67B8-4072-813C-AE8B8393B546}" type="sibTrans" cxnId="{4AE5B822-C70B-46C6-8A7B-9A5C3893427B}">
      <dgm:prSet/>
      <dgm:spPr/>
      <dgm:t>
        <a:bodyPr/>
        <a:lstStyle/>
        <a:p>
          <a:endParaRPr lang="en-US"/>
        </a:p>
      </dgm:t>
    </dgm:pt>
    <dgm:pt modelId="{0B0C938F-458E-4C0D-9AC5-7D7EECCC0D63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b="1" dirty="0"/>
            <a:t>Lead in Any Situation</a:t>
          </a:r>
          <a:endParaRPr lang="en-US" b="1" dirty="0"/>
        </a:p>
      </dgm:t>
    </dgm:pt>
    <dgm:pt modelId="{32C6A6B0-7B9F-4D01-B281-3B8884985485}" type="parTrans" cxnId="{1C65BD98-FFD3-4C2A-8B75-813E567ECBF1}">
      <dgm:prSet/>
      <dgm:spPr/>
      <dgm:t>
        <a:bodyPr/>
        <a:lstStyle/>
        <a:p>
          <a:endParaRPr lang="en-US"/>
        </a:p>
      </dgm:t>
    </dgm:pt>
    <dgm:pt modelId="{401B2F34-41A4-49EA-8261-567A79176802}" type="sibTrans" cxnId="{1C65BD98-FFD3-4C2A-8B75-813E567ECBF1}">
      <dgm:prSet/>
      <dgm:spPr/>
      <dgm:t>
        <a:bodyPr/>
        <a:lstStyle/>
        <a:p>
          <a:endParaRPr lang="en-US"/>
        </a:p>
      </dgm:t>
    </dgm:pt>
    <dgm:pt modelId="{829471F3-2DFE-4E75-B150-C4968B06C253}">
      <dgm:prSet/>
      <dgm:spPr/>
      <dgm:t>
        <a:bodyPr/>
        <a:lstStyle/>
        <a:p>
          <a:r>
            <a:rPr lang="en-AU" b="1" dirty="0">
              <a:solidFill>
                <a:srgbClr val="FF0000"/>
              </a:solidFill>
            </a:rPr>
            <a:t>Serving in a leadership role for a minimum of six months</a:t>
          </a:r>
          <a:endParaRPr lang="en-US" b="1" dirty="0">
            <a:solidFill>
              <a:srgbClr val="FF0000"/>
            </a:solidFill>
          </a:endParaRPr>
        </a:p>
      </dgm:t>
    </dgm:pt>
    <dgm:pt modelId="{D2FE97D0-49F1-418F-8CC7-45125725676B}" type="parTrans" cxnId="{BC0FD414-F246-4063-A81D-94234394F881}">
      <dgm:prSet/>
      <dgm:spPr/>
      <dgm:t>
        <a:bodyPr/>
        <a:lstStyle/>
        <a:p>
          <a:endParaRPr lang="en-US"/>
        </a:p>
      </dgm:t>
    </dgm:pt>
    <dgm:pt modelId="{62780A63-02CA-4B1B-A750-30D2C852030D}" type="sibTrans" cxnId="{BC0FD414-F246-4063-A81D-94234394F881}">
      <dgm:prSet/>
      <dgm:spPr/>
      <dgm:t>
        <a:bodyPr/>
        <a:lstStyle/>
        <a:p>
          <a:endParaRPr lang="en-US"/>
        </a:p>
      </dgm:t>
    </dgm:pt>
    <dgm:pt modelId="{524B619B-FF3A-4551-955B-CF68804C5F24}">
      <dgm:prSet/>
      <dgm:spPr/>
      <dgm:t>
        <a:bodyPr/>
        <a:lstStyle/>
        <a:p>
          <a:r>
            <a:rPr lang="en-AU" dirty="0"/>
            <a:t>An 8- to 10-minute speech</a:t>
          </a:r>
          <a:endParaRPr lang="en-US" dirty="0"/>
        </a:p>
      </dgm:t>
    </dgm:pt>
    <dgm:pt modelId="{48254BCC-E830-4D4D-9B0B-C481C0B6011F}" type="parTrans" cxnId="{6617BB3C-97D9-47E7-BBBA-0EA93D1E8ACF}">
      <dgm:prSet/>
      <dgm:spPr/>
      <dgm:t>
        <a:bodyPr/>
        <a:lstStyle/>
        <a:p>
          <a:endParaRPr lang="en-US"/>
        </a:p>
      </dgm:t>
    </dgm:pt>
    <dgm:pt modelId="{4571D626-FA37-43F1-90E0-88230AB80F88}" type="sibTrans" cxnId="{6617BB3C-97D9-47E7-BBBA-0EA93D1E8ACF}">
      <dgm:prSet/>
      <dgm:spPr/>
      <dgm:t>
        <a:bodyPr/>
        <a:lstStyle/>
        <a:p>
          <a:endParaRPr lang="en-US"/>
        </a:p>
      </dgm:t>
    </dgm:pt>
    <dgm:pt modelId="{5F16CA45-FF8C-4A98-A026-AD93F5D4B70F}">
      <dgm:prSet/>
      <dgm:spPr/>
      <dgm:t>
        <a:bodyPr/>
        <a:lstStyle/>
        <a:p>
          <a:r>
            <a:rPr lang="en-AU" b="1" dirty="0">
              <a:solidFill>
                <a:srgbClr val="FF0000"/>
              </a:solidFill>
            </a:rPr>
            <a:t>A 360° evaluation</a:t>
          </a:r>
          <a:endParaRPr lang="en-US" b="1" dirty="0">
            <a:solidFill>
              <a:srgbClr val="FF0000"/>
            </a:solidFill>
          </a:endParaRPr>
        </a:p>
      </dgm:t>
    </dgm:pt>
    <dgm:pt modelId="{8BD1EDA3-876E-4AEC-96F5-A884BAD52E8B}" type="parTrans" cxnId="{823BFDD3-BB72-42B3-9C36-EA48E7A87339}">
      <dgm:prSet/>
      <dgm:spPr/>
      <dgm:t>
        <a:bodyPr/>
        <a:lstStyle/>
        <a:p>
          <a:endParaRPr lang="en-AU"/>
        </a:p>
      </dgm:t>
    </dgm:pt>
    <dgm:pt modelId="{DD5D5802-0E2B-4C0F-B9A0-4715D432806D}" type="sibTrans" cxnId="{823BFDD3-BB72-42B3-9C36-EA48E7A87339}">
      <dgm:prSet/>
      <dgm:spPr/>
      <dgm:t>
        <a:bodyPr/>
        <a:lstStyle/>
        <a:p>
          <a:endParaRPr lang="en-AU"/>
        </a:p>
      </dgm:t>
    </dgm:pt>
    <dgm:pt modelId="{8DF3DC26-4661-4DAD-8B83-037276D9B613}" type="pres">
      <dgm:prSet presAssocID="{1AD7972D-5791-4F5C-AD18-220E40707695}" presName="root" presStyleCnt="0">
        <dgm:presLayoutVars>
          <dgm:dir/>
          <dgm:resizeHandles val="exact"/>
        </dgm:presLayoutVars>
      </dgm:prSet>
      <dgm:spPr/>
    </dgm:pt>
    <dgm:pt modelId="{7C185359-AF90-4168-A842-866F9CF23A8F}" type="pres">
      <dgm:prSet presAssocID="{334EA312-01EA-49F4-8EF0-2F055C776A8A}" presName="compNode" presStyleCnt="0"/>
      <dgm:spPr/>
    </dgm:pt>
    <dgm:pt modelId="{6CF415D1-884D-4AC3-B655-6E6ABAE2DB3F}" type="pres">
      <dgm:prSet presAssocID="{334EA312-01EA-49F4-8EF0-2F055C776A8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"/>
        </a:ext>
      </dgm:extLst>
    </dgm:pt>
    <dgm:pt modelId="{260CABB5-1ED1-4FA1-B2BD-55BE94B6B5B8}" type="pres">
      <dgm:prSet presAssocID="{334EA312-01EA-49F4-8EF0-2F055C776A8A}" presName="iconSpace" presStyleCnt="0"/>
      <dgm:spPr/>
    </dgm:pt>
    <dgm:pt modelId="{87854767-3047-4375-8101-6DC86B15D126}" type="pres">
      <dgm:prSet presAssocID="{334EA312-01EA-49F4-8EF0-2F055C776A8A}" presName="parTx" presStyleLbl="revTx" presStyleIdx="0" presStyleCnt="8">
        <dgm:presLayoutVars>
          <dgm:chMax val="0"/>
          <dgm:chPref val="0"/>
        </dgm:presLayoutVars>
      </dgm:prSet>
      <dgm:spPr/>
    </dgm:pt>
    <dgm:pt modelId="{35C2B41B-18A5-4B40-A8E8-E46B1C3B9DBD}" type="pres">
      <dgm:prSet presAssocID="{334EA312-01EA-49F4-8EF0-2F055C776A8A}" presName="txSpace" presStyleCnt="0"/>
      <dgm:spPr/>
    </dgm:pt>
    <dgm:pt modelId="{23ABD8C8-1BC7-4057-8725-33EEC5456F22}" type="pres">
      <dgm:prSet presAssocID="{334EA312-01EA-49F4-8EF0-2F055C776A8A}" presName="desTx" presStyleLbl="revTx" presStyleIdx="1" presStyleCnt="8">
        <dgm:presLayoutVars/>
      </dgm:prSet>
      <dgm:spPr/>
    </dgm:pt>
    <dgm:pt modelId="{D8EC4322-9815-4933-825B-1A5F84939CC4}" type="pres">
      <dgm:prSet presAssocID="{6449D6F7-4ED8-4C66-8DED-519449411D86}" presName="sibTrans" presStyleCnt="0"/>
      <dgm:spPr/>
    </dgm:pt>
    <dgm:pt modelId="{456F3362-732D-4F39-9BBA-2178922EEF4A}" type="pres">
      <dgm:prSet presAssocID="{A10B1B53-405E-42AD-B2A1-D8C362A6C926}" presName="compNode" presStyleCnt="0"/>
      <dgm:spPr/>
    </dgm:pt>
    <dgm:pt modelId="{A3A94CD9-655C-4B94-8F44-D9141C3EABD0}" type="pres">
      <dgm:prSet presAssocID="{A10B1B53-405E-42AD-B2A1-D8C362A6C92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 Network"/>
        </a:ext>
      </dgm:extLst>
    </dgm:pt>
    <dgm:pt modelId="{5D5B2FB9-8311-4013-8321-D47EA46603C5}" type="pres">
      <dgm:prSet presAssocID="{A10B1B53-405E-42AD-B2A1-D8C362A6C926}" presName="iconSpace" presStyleCnt="0"/>
      <dgm:spPr/>
    </dgm:pt>
    <dgm:pt modelId="{E6EC4E70-9E28-437D-B94A-40B2AFF3A3D4}" type="pres">
      <dgm:prSet presAssocID="{A10B1B53-405E-42AD-B2A1-D8C362A6C926}" presName="parTx" presStyleLbl="revTx" presStyleIdx="2" presStyleCnt="8">
        <dgm:presLayoutVars>
          <dgm:chMax val="0"/>
          <dgm:chPref val="0"/>
        </dgm:presLayoutVars>
      </dgm:prSet>
      <dgm:spPr/>
    </dgm:pt>
    <dgm:pt modelId="{48B94E12-F455-4EB2-B88F-9E198E01C36F}" type="pres">
      <dgm:prSet presAssocID="{A10B1B53-405E-42AD-B2A1-D8C362A6C926}" presName="txSpace" presStyleCnt="0"/>
      <dgm:spPr/>
    </dgm:pt>
    <dgm:pt modelId="{D4F3A186-2DCD-40A0-9DB8-E9D90BB594B4}" type="pres">
      <dgm:prSet presAssocID="{A10B1B53-405E-42AD-B2A1-D8C362A6C926}" presName="desTx" presStyleLbl="revTx" presStyleIdx="3" presStyleCnt="8">
        <dgm:presLayoutVars/>
      </dgm:prSet>
      <dgm:spPr/>
    </dgm:pt>
    <dgm:pt modelId="{8459897B-CF55-4F05-81E4-3E645AC61F9D}" type="pres">
      <dgm:prSet presAssocID="{1FDB2F2E-FDDC-48E9-AAB5-38D2A2944150}" presName="sibTrans" presStyleCnt="0"/>
      <dgm:spPr/>
    </dgm:pt>
    <dgm:pt modelId="{80BE260E-8A2E-4B60-8D57-26A3A6E751AE}" type="pres">
      <dgm:prSet presAssocID="{464F5165-5045-4E4D-B9E1-F690929282D7}" presName="compNode" presStyleCnt="0"/>
      <dgm:spPr/>
    </dgm:pt>
    <dgm:pt modelId="{C67D37F3-C633-457E-A1D9-58DF350D40E4}" type="pres">
      <dgm:prSet presAssocID="{464F5165-5045-4E4D-B9E1-F690929282D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06E62C0B-0812-459D-9AB7-1B317B86303F}" type="pres">
      <dgm:prSet presAssocID="{464F5165-5045-4E4D-B9E1-F690929282D7}" presName="iconSpace" presStyleCnt="0"/>
      <dgm:spPr/>
    </dgm:pt>
    <dgm:pt modelId="{945DA37D-89BB-4346-BDB5-A16CABC1BCA5}" type="pres">
      <dgm:prSet presAssocID="{464F5165-5045-4E4D-B9E1-F690929282D7}" presName="parTx" presStyleLbl="revTx" presStyleIdx="4" presStyleCnt="8">
        <dgm:presLayoutVars>
          <dgm:chMax val="0"/>
          <dgm:chPref val="0"/>
        </dgm:presLayoutVars>
      </dgm:prSet>
      <dgm:spPr/>
    </dgm:pt>
    <dgm:pt modelId="{5F18FB82-DD4B-4D82-8584-8BC636093F7E}" type="pres">
      <dgm:prSet presAssocID="{464F5165-5045-4E4D-B9E1-F690929282D7}" presName="txSpace" presStyleCnt="0"/>
      <dgm:spPr/>
    </dgm:pt>
    <dgm:pt modelId="{7F9FE922-CE3F-4762-BF56-78118A3359D7}" type="pres">
      <dgm:prSet presAssocID="{464F5165-5045-4E4D-B9E1-F690929282D7}" presName="desTx" presStyleLbl="revTx" presStyleIdx="5" presStyleCnt="8">
        <dgm:presLayoutVars/>
      </dgm:prSet>
      <dgm:spPr/>
    </dgm:pt>
    <dgm:pt modelId="{35FC498B-1549-4464-9F22-25853828A910}" type="pres">
      <dgm:prSet presAssocID="{94E77600-36CF-4B5C-AE96-0AEF695D1A2B}" presName="sibTrans" presStyleCnt="0"/>
      <dgm:spPr/>
    </dgm:pt>
    <dgm:pt modelId="{9FD5C255-9010-49E0-AE08-62BCDFCB6E5E}" type="pres">
      <dgm:prSet presAssocID="{B93BD694-C9F1-4D20-B090-43E02E9F1D50}" presName="compNode" presStyleCnt="0"/>
      <dgm:spPr/>
    </dgm:pt>
    <dgm:pt modelId="{AFBA89C1-D8B4-41D8-8EAB-6F1BC49EFF16}" type="pres">
      <dgm:prSet presAssocID="{B93BD694-C9F1-4D20-B090-43E02E9F1D5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ptain"/>
        </a:ext>
      </dgm:extLst>
    </dgm:pt>
    <dgm:pt modelId="{E3E1B78F-DB12-430F-A770-316528C8F27D}" type="pres">
      <dgm:prSet presAssocID="{B93BD694-C9F1-4D20-B090-43E02E9F1D50}" presName="iconSpace" presStyleCnt="0"/>
      <dgm:spPr/>
    </dgm:pt>
    <dgm:pt modelId="{B0504141-5A2E-4B48-9346-2F7CBD775A09}" type="pres">
      <dgm:prSet presAssocID="{B93BD694-C9F1-4D20-B090-43E02E9F1D50}" presName="parTx" presStyleLbl="revTx" presStyleIdx="6" presStyleCnt="8">
        <dgm:presLayoutVars>
          <dgm:chMax val="0"/>
          <dgm:chPref val="0"/>
        </dgm:presLayoutVars>
      </dgm:prSet>
      <dgm:spPr/>
    </dgm:pt>
    <dgm:pt modelId="{709B937B-9AF2-4B79-BA94-9B69F4006972}" type="pres">
      <dgm:prSet presAssocID="{B93BD694-C9F1-4D20-B090-43E02E9F1D50}" presName="txSpace" presStyleCnt="0"/>
      <dgm:spPr/>
    </dgm:pt>
    <dgm:pt modelId="{AFB44527-781D-4C2A-986A-CF6CB140FE30}" type="pres">
      <dgm:prSet presAssocID="{B93BD694-C9F1-4D20-B090-43E02E9F1D50}" presName="desTx" presStyleLbl="revTx" presStyleIdx="7" presStyleCnt="8">
        <dgm:presLayoutVars/>
      </dgm:prSet>
      <dgm:spPr/>
    </dgm:pt>
  </dgm:ptLst>
  <dgm:cxnLst>
    <dgm:cxn modelId="{F8A2E500-76B2-4C18-9C86-01541E2D6F04}" type="presOf" srcId="{524B619B-FF3A-4551-955B-CF68804C5F24}" destId="{AFB44527-781D-4C2A-986A-CF6CB140FE30}" srcOrd="0" destOrd="3" presId="urn:microsoft.com/office/officeart/2018/5/layout/CenteredIconLabelDescriptionList"/>
    <dgm:cxn modelId="{64C58002-CE57-4296-855B-A5250E76CF98}" type="presOf" srcId="{464F5165-5045-4E4D-B9E1-F690929282D7}" destId="{945DA37D-89BB-4346-BDB5-A16CABC1BCA5}" srcOrd="0" destOrd="0" presId="urn:microsoft.com/office/officeart/2018/5/layout/CenteredIconLabelDescriptionList"/>
    <dgm:cxn modelId="{5394C406-AE07-4CDD-8F73-2F7345956FA8}" type="presOf" srcId="{82C15F88-D0B8-49BB-9BCF-06BDEFE02656}" destId="{23ABD8C8-1BC7-4057-8725-33EEC5456F22}" srcOrd="0" destOrd="0" presId="urn:microsoft.com/office/officeart/2018/5/layout/CenteredIconLabelDescriptionList"/>
    <dgm:cxn modelId="{D86B9509-3A84-4813-869F-4041A0CBE989}" type="presOf" srcId="{5F16CA45-FF8C-4A98-A026-AD93F5D4B70F}" destId="{AFB44527-781D-4C2A-986A-CF6CB140FE30}" srcOrd="0" destOrd="2" presId="urn:microsoft.com/office/officeart/2018/5/layout/CenteredIconLabelDescriptionList"/>
    <dgm:cxn modelId="{C7D55310-711E-4FDD-B551-C3A49EB17EB4}" srcId="{8DA54F81-E647-44DA-8E0F-738C9B5B0194}" destId="{5E57D258-27B8-434A-9AF0-F7CE1A2E0541}" srcOrd="0" destOrd="0" parTransId="{00363A10-7A49-4ADE-BA97-CCAB305B3A93}" sibTransId="{7B55D9A5-8100-4EBC-9FF3-EE5978F75FF1}"/>
    <dgm:cxn modelId="{BC0FD414-F246-4063-A81D-94234394F881}" srcId="{0B0C938F-458E-4C0D-9AC5-7D7EECCC0D63}" destId="{829471F3-2DFE-4E75-B150-C4968B06C253}" srcOrd="0" destOrd="0" parTransId="{D2FE97D0-49F1-418F-8CC7-45125725676B}" sibTransId="{62780A63-02CA-4B1B-A750-30D2C852030D}"/>
    <dgm:cxn modelId="{33AB6418-E4D1-4393-A5D5-D6BBF2C747AF}" type="presOf" srcId="{829471F3-2DFE-4E75-B150-C4968B06C253}" destId="{AFB44527-781D-4C2A-986A-CF6CB140FE30}" srcOrd="0" destOrd="1" presId="urn:microsoft.com/office/officeart/2018/5/layout/CenteredIconLabelDescriptionList"/>
    <dgm:cxn modelId="{4AE5B822-C70B-46C6-8A7B-9A5C3893427B}" srcId="{1AD7972D-5791-4F5C-AD18-220E40707695}" destId="{B93BD694-C9F1-4D20-B090-43E02E9F1D50}" srcOrd="3" destOrd="0" parTransId="{F6CD81DA-D01F-4096-B48D-DDA9A20F2269}" sibTransId="{54F6C75C-67B8-4072-813C-AE8B8393B546}"/>
    <dgm:cxn modelId="{E0373127-6983-457D-BE7A-020618AE0AAE}" srcId="{06FA439E-AB93-4858-97C0-3C06AC969A84}" destId="{FEE90338-9C9F-4858-AEA8-8CEE22B14A8A}" srcOrd="0" destOrd="0" parTransId="{687FE049-AD5C-4126-B4B3-BFE141406FB9}" sibTransId="{12715A7D-40FA-4C97-9AB3-E80C0671E426}"/>
    <dgm:cxn modelId="{6617BB3C-97D9-47E7-BBBA-0EA93D1E8ACF}" srcId="{0B0C938F-458E-4C0D-9AC5-7D7EECCC0D63}" destId="{524B619B-FF3A-4551-955B-CF68804C5F24}" srcOrd="2" destOrd="0" parTransId="{48254BCC-E830-4D4D-9B0B-C481C0B6011F}" sibTransId="{4571D626-FA37-43F1-90E0-88230AB80F88}"/>
    <dgm:cxn modelId="{85E3B246-673A-4D13-8F45-BC523EFBFC01}" type="presOf" srcId="{334EA312-01EA-49F4-8EF0-2F055C776A8A}" destId="{87854767-3047-4375-8101-6DC86B15D126}" srcOrd="0" destOrd="0" presId="urn:microsoft.com/office/officeart/2018/5/layout/CenteredIconLabelDescriptionList"/>
    <dgm:cxn modelId="{569CB446-8E88-45BD-883F-429D25889D9F}" srcId="{1AD7972D-5791-4F5C-AD18-220E40707695}" destId="{334EA312-01EA-49F4-8EF0-2F055C776A8A}" srcOrd="0" destOrd="0" parTransId="{6F43D110-8E72-4A2D-819C-33A149369EF2}" sibTransId="{6449D6F7-4ED8-4C66-8DED-519449411D86}"/>
    <dgm:cxn modelId="{A9922468-BCB7-44B5-A932-63732D842941}" type="presOf" srcId="{778BCB70-43C1-41E5-8658-5425A8848AB1}" destId="{7F9FE922-CE3F-4762-BF56-78118A3359D7}" srcOrd="0" destOrd="1" presId="urn:microsoft.com/office/officeart/2018/5/layout/CenteredIconLabelDescriptionList"/>
    <dgm:cxn modelId="{AE543F49-B84E-4886-A9BF-D71F0270AC50}" type="presOf" srcId="{A33771D2-1B0D-4F0A-BB33-72D0E6A2F3BE}" destId="{D4F3A186-2DCD-40A0-9DB8-E9D90BB594B4}" srcOrd="0" destOrd="2" presId="urn:microsoft.com/office/officeart/2018/5/layout/CenteredIconLabelDescriptionList"/>
    <dgm:cxn modelId="{9B66606C-2711-46F4-8019-3579EC36E3E6}" type="presOf" srcId="{B93BD694-C9F1-4D20-B090-43E02E9F1D50}" destId="{B0504141-5A2E-4B48-9346-2F7CBD775A09}" srcOrd="0" destOrd="0" presId="urn:microsoft.com/office/officeart/2018/5/layout/CenteredIconLabelDescriptionList"/>
    <dgm:cxn modelId="{D4C16874-8A7E-4E9C-BDC5-F735C85CB6AF}" srcId="{464F5165-5045-4E4D-B9E1-F690929282D7}" destId="{A40C940D-02CE-4066-89CD-F767DD417A32}" srcOrd="0" destOrd="0" parTransId="{B03810A1-FB7D-4B2F-BC78-35238108A19C}" sibTransId="{68BFBE73-2CDF-4CA4-A74E-BA712655410B}"/>
    <dgm:cxn modelId="{FC3D547B-690C-428F-A69D-FD9540FD7139}" type="presOf" srcId="{A10B1B53-405E-42AD-B2A1-D8C362A6C926}" destId="{E6EC4E70-9E28-437D-B94A-40B2AFF3A3D4}" srcOrd="0" destOrd="0" presId="urn:microsoft.com/office/officeart/2018/5/layout/CenteredIconLabelDescriptionList"/>
    <dgm:cxn modelId="{E052317F-1E41-459A-B7BD-B6C02668C21C}" type="presOf" srcId="{673428DC-F947-4338-BA66-1BD168BD5522}" destId="{7F9FE922-CE3F-4762-BF56-78118A3359D7}" srcOrd="0" destOrd="2" presId="urn:microsoft.com/office/officeart/2018/5/layout/CenteredIconLabelDescriptionList"/>
    <dgm:cxn modelId="{82D83F7F-1FE2-442E-9CB2-B29A823797F3}" type="presOf" srcId="{CE03FFAA-8C5A-4795-89B7-026A49E65B95}" destId="{23ABD8C8-1BC7-4057-8725-33EEC5456F22}" srcOrd="0" destOrd="1" presId="urn:microsoft.com/office/officeart/2018/5/layout/CenteredIconLabelDescriptionList"/>
    <dgm:cxn modelId="{3228FF87-2892-47B6-AD00-430C591CA97A}" srcId="{A40C940D-02CE-4066-89CD-F767DD417A32}" destId="{673428DC-F947-4338-BA66-1BD168BD5522}" srcOrd="1" destOrd="0" parTransId="{63A7C93C-B399-40FC-AF99-45F09357749A}" sibTransId="{5B12C7BB-66C6-41DF-BD30-4E08199994E6}"/>
    <dgm:cxn modelId="{4F0BBE90-50F9-4E87-9EA7-6E206BB7D011}" srcId="{A10B1B53-405E-42AD-B2A1-D8C362A6C926}" destId="{06FA439E-AB93-4858-97C0-3C06AC969A84}" srcOrd="0" destOrd="0" parTransId="{DD9405F9-9608-4430-8441-C4A57B5091E5}" sibTransId="{2FA1B2A8-A637-4FA1-BE97-A6DE9675AF9C}"/>
    <dgm:cxn modelId="{3C786491-95BC-4D68-B721-93C8D6F70763}" type="presOf" srcId="{1AD7972D-5791-4F5C-AD18-220E40707695}" destId="{8DF3DC26-4661-4DAD-8B83-037276D9B613}" srcOrd="0" destOrd="0" presId="urn:microsoft.com/office/officeart/2018/5/layout/CenteredIconLabelDescriptionList"/>
    <dgm:cxn modelId="{DCE01B92-49B1-48A8-83E5-73CB3262439E}" srcId="{334EA312-01EA-49F4-8EF0-2F055C776A8A}" destId="{82C15F88-D0B8-49BB-9BCF-06BDEFE02656}" srcOrd="0" destOrd="0" parTransId="{8C197A9D-100D-44FF-8BF0-0E57ADBB5E23}" sibTransId="{15279543-BD44-4755-8199-7B36D2FDC0CB}"/>
    <dgm:cxn modelId="{73542E94-3D6C-4537-929F-14CEAE7E1A05}" srcId="{1AD7972D-5791-4F5C-AD18-220E40707695}" destId="{A10B1B53-405E-42AD-B2A1-D8C362A6C926}" srcOrd="1" destOrd="0" parTransId="{24C6281B-7915-43E7-BED3-A92831B73166}" sibTransId="{1FDB2F2E-FDDC-48E9-AAB5-38D2A2944150}"/>
    <dgm:cxn modelId="{1C65BD98-FFD3-4C2A-8B75-813E567ECBF1}" srcId="{B93BD694-C9F1-4D20-B090-43E02E9F1D50}" destId="{0B0C938F-458E-4C0D-9AC5-7D7EECCC0D63}" srcOrd="0" destOrd="0" parTransId="{32C6A6B0-7B9F-4D01-B281-3B8884985485}" sibTransId="{401B2F34-41A4-49EA-8261-567A79176802}"/>
    <dgm:cxn modelId="{70A5199C-22B0-4C83-AA6D-6DD2B1BB8F0B}" type="presOf" srcId="{06FA439E-AB93-4858-97C0-3C06AC969A84}" destId="{D4F3A186-2DCD-40A0-9DB8-E9D90BB594B4}" srcOrd="0" destOrd="0" presId="urn:microsoft.com/office/officeart/2018/5/layout/CenteredIconLabelDescriptionList"/>
    <dgm:cxn modelId="{93F946A1-13CA-43BC-816A-F8AE8C60C3E7}" srcId="{82C15F88-D0B8-49BB-9BCF-06BDEFE02656}" destId="{CE03FFAA-8C5A-4795-89B7-026A49E65B95}" srcOrd="0" destOrd="0" parTransId="{B8C5702E-3DD1-4BAA-A3B6-7863682C6AB5}" sibTransId="{AF380623-4722-450F-8B57-89641205A70B}"/>
    <dgm:cxn modelId="{FB3B85A6-11CE-4098-B57B-02EEA71A6503}" srcId="{A40C940D-02CE-4066-89CD-F767DD417A32}" destId="{778BCB70-43C1-41E5-8658-5425A8848AB1}" srcOrd="0" destOrd="0" parTransId="{B1DB5911-FE83-4CA5-AA15-B3EA7F7A7E88}" sibTransId="{9DF41A36-3248-41DB-8FF1-24064294AA9B}"/>
    <dgm:cxn modelId="{0C8AAEA8-B711-4421-BB1C-229B3FFBF989}" srcId="{334EA312-01EA-49F4-8EF0-2F055C776A8A}" destId="{8DA54F81-E647-44DA-8E0F-738C9B5B0194}" srcOrd="1" destOrd="0" parTransId="{0A99A022-0522-4231-A798-5A34332D0D5A}" sibTransId="{573E408B-5B7B-4183-9442-C3B9543E70F4}"/>
    <dgm:cxn modelId="{06A1AAB5-1EBF-4C2D-BBB2-B44F6C8672F6}" type="presOf" srcId="{0B0C938F-458E-4C0D-9AC5-7D7EECCC0D63}" destId="{AFB44527-781D-4C2A-986A-CF6CB140FE30}" srcOrd="0" destOrd="0" presId="urn:microsoft.com/office/officeart/2018/5/layout/CenteredIconLabelDescriptionList"/>
    <dgm:cxn modelId="{9EF5F3B9-F528-47DF-81A2-93C0885EE952}" srcId="{06FA439E-AB93-4858-97C0-3C06AC969A84}" destId="{A33771D2-1B0D-4F0A-BB33-72D0E6A2F3BE}" srcOrd="1" destOrd="0" parTransId="{866EF416-2960-404A-98AC-FEBCEB30A4D4}" sibTransId="{16A06C89-12CD-4248-9C64-9F0AF5684EE6}"/>
    <dgm:cxn modelId="{6F0296C6-6153-445A-A9EA-F6E94A089062}" type="presOf" srcId="{A40C940D-02CE-4066-89CD-F767DD417A32}" destId="{7F9FE922-CE3F-4762-BF56-78118A3359D7}" srcOrd="0" destOrd="0" presId="urn:microsoft.com/office/officeart/2018/5/layout/CenteredIconLabelDescriptionList"/>
    <dgm:cxn modelId="{DB1C88D1-11D3-4E99-99D2-0E70133D6264}" srcId="{1AD7972D-5791-4F5C-AD18-220E40707695}" destId="{464F5165-5045-4E4D-B9E1-F690929282D7}" srcOrd="2" destOrd="0" parTransId="{48368282-0321-44AC-B556-5D77605967B3}" sibTransId="{94E77600-36CF-4B5C-AE96-0AEF695D1A2B}"/>
    <dgm:cxn modelId="{823BFDD3-BB72-42B3-9C36-EA48E7A87339}" srcId="{0B0C938F-458E-4C0D-9AC5-7D7EECCC0D63}" destId="{5F16CA45-FF8C-4A98-A026-AD93F5D4B70F}" srcOrd="1" destOrd="0" parTransId="{8BD1EDA3-876E-4AEC-96F5-A884BAD52E8B}" sibTransId="{DD5D5802-0E2B-4C0F-B9A0-4715D432806D}"/>
    <dgm:cxn modelId="{3519E0E0-78E6-4573-B526-66A879F56236}" type="presOf" srcId="{5E57D258-27B8-434A-9AF0-F7CE1A2E0541}" destId="{23ABD8C8-1BC7-4057-8725-33EEC5456F22}" srcOrd="0" destOrd="3" presId="urn:microsoft.com/office/officeart/2018/5/layout/CenteredIconLabelDescriptionList"/>
    <dgm:cxn modelId="{2F067FF6-D861-4B1E-A16D-F2B745C0FAE2}" type="presOf" srcId="{FEE90338-9C9F-4858-AEA8-8CEE22B14A8A}" destId="{D4F3A186-2DCD-40A0-9DB8-E9D90BB594B4}" srcOrd="0" destOrd="1" presId="urn:microsoft.com/office/officeart/2018/5/layout/CenteredIconLabelDescriptionList"/>
    <dgm:cxn modelId="{43EC85F6-888A-477D-960C-800143138D37}" type="presOf" srcId="{8DA54F81-E647-44DA-8E0F-738C9B5B0194}" destId="{23ABD8C8-1BC7-4057-8725-33EEC5456F22}" srcOrd="0" destOrd="2" presId="urn:microsoft.com/office/officeart/2018/5/layout/CenteredIconLabelDescriptionList"/>
    <dgm:cxn modelId="{BE3DEC7C-AD0B-4CD3-910A-C6E1CEE8C26E}" type="presParOf" srcId="{8DF3DC26-4661-4DAD-8B83-037276D9B613}" destId="{7C185359-AF90-4168-A842-866F9CF23A8F}" srcOrd="0" destOrd="0" presId="urn:microsoft.com/office/officeart/2018/5/layout/CenteredIconLabelDescriptionList"/>
    <dgm:cxn modelId="{2FE08E0D-6582-4833-9ED1-3250BCACBFDA}" type="presParOf" srcId="{7C185359-AF90-4168-A842-866F9CF23A8F}" destId="{6CF415D1-884D-4AC3-B655-6E6ABAE2DB3F}" srcOrd="0" destOrd="0" presId="urn:microsoft.com/office/officeart/2018/5/layout/CenteredIconLabelDescriptionList"/>
    <dgm:cxn modelId="{FC100A21-7F40-4261-A69B-D329C23A009E}" type="presParOf" srcId="{7C185359-AF90-4168-A842-866F9CF23A8F}" destId="{260CABB5-1ED1-4FA1-B2BD-55BE94B6B5B8}" srcOrd="1" destOrd="0" presId="urn:microsoft.com/office/officeart/2018/5/layout/CenteredIconLabelDescriptionList"/>
    <dgm:cxn modelId="{74E917D2-0090-48BA-BBD5-D0D127ED093C}" type="presParOf" srcId="{7C185359-AF90-4168-A842-866F9CF23A8F}" destId="{87854767-3047-4375-8101-6DC86B15D126}" srcOrd="2" destOrd="0" presId="urn:microsoft.com/office/officeart/2018/5/layout/CenteredIconLabelDescriptionList"/>
    <dgm:cxn modelId="{FE081BC5-220E-4D1E-BEDD-2B877B23BEB1}" type="presParOf" srcId="{7C185359-AF90-4168-A842-866F9CF23A8F}" destId="{35C2B41B-18A5-4B40-A8E8-E46B1C3B9DBD}" srcOrd="3" destOrd="0" presId="urn:microsoft.com/office/officeart/2018/5/layout/CenteredIconLabelDescriptionList"/>
    <dgm:cxn modelId="{6C42029E-9404-4099-BBE0-6487297E888C}" type="presParOf" srcId="{7C185359-AF90-4168-A842-866F9CF23A8F}" destId="{23ABD8C8-1BC7-4057-8725-33EEC5456F22}" srcOrd="4" destOrd="0" presId="urn:microsoft.com/office/officeart/2018/5/layout/CenteredIconLabelDescriptionList"/>
    <dgm:cxn modelId="{1AE7C6B0-58E9-4401-8498-CE3B5D635666}" type="presParOf" srcId="{8DF3DC26-4661-4DAD-8B83-037276D9B613}" destId="{D8EC4322-9815-4933-825B-1A5F84939CC4}" srcOrd="1" destOrd="0" presId="urn:microsoft.com/office/officeart/2018/5/layout/CenteredIconLabelDescriptionList"/>
    <dgm:cxn modelId="{A0263214-0B02-4CC1-8DA2-5F3CEAAC6FDD}" type="presParOf" srcId="{8DF3DC26-4661-4DAD-8B83-037276D9B613}" destId="{456F3362-732D-4F39-9BBA-2178922EEF4A}" srcOrd="2" destOrd="0" presId="urn:microsoft.com/office/officeart/2018/5/layout/CenteredIconLabelDescriptionList"/>
    <dgm:cxn modelId="{9440A097-A547-4E89-A6A6-87941D758099}" type="presParOf" srcId="{456F3362-732D-4F39-9BBA-2178922EEF4A}" destId="{A3A94CD9-655C-4B94-8F44-D9141C3EABD0}" srcOrd="0" destOrd="0" presId="urn:microsoft.com/office/officeart/2018/5/layout/CenteredIconLabelDescriptionList"/>
    <dgm:cxn modelId="{562C7957-2899-483B-AE5A-88155A699365}" type="presParOf" srcId="{456F3362-732D-4F39-9BBA-2178922EEF4A}" destId="{5D5B2FB9-8311-4013-8321-D47EA46603C5}" srcOrd="1" destOrd="0" presId="urn:microsoft.com/office/officeart/2018/5/layout/CenteredIconLabelDescriptionList"/>
    <dgm:cxn modelId="{44B0DF51-3FB3-4E08-AC05-3523A2E82C71}" type="presParOf" srcId="{456F3362-732D-4F39-9BBA-2178922EEF4A}" destId="{E6EC4E70-9E28-437D-B94A-40B2AFF3A3D4}" srcOrd="2" destOrd="0" presId="urn:microsoft.com/office/officeart/2018/5/layout/CenteredIconLabelDescriptionList"/>
    <dgm:cxn modelId="{A50C52BF-738E-49B1-8B13-8393084F95A4}" type="presParOf" srcId="{456F3362-732D-4F39-9BBA-2178922EEF4A}" destId="{48B94E12-F455-4EB2-B88F-9E198E01C36F}" srcOrd="3" destOrd="0" presId="urn:microsoft.com/office/officeart/2018/5/layout/CenteredIconLabelDescriptionList"/>
    <dgm:cxn modelId="{160E287C-5C61-4B45-A095-8CE886C51DB4}" type="presParOf" srcId="{456F3362-732D-4F39-9BBA-2178922EEF4A}" destId="{D4F3A186-2DCD-40A0-9DB8-E9D90BB594B4}" srcOrd="4" destOrd="0" presId="urn:microsoft.com/office/officeart/2018/5/layout/CenteredIconLabelDescriptionList"/>
    <dgm:cxn modelId="{FBA73772-3828-4AE8-9864-6774EDD84838}" type="presParOf" srcId="{8DF3DC26-4661-4DAD-8B83-037276D9B613}" destId="{8459897B-CF55-4F05-81E4-3E645AC61F9D}" srcOrd="3" destOrd="0" presId="urn:microsoft.com/office/officeart/2018/5/layout/CenteredIconLabelDescriptionList"/>
    <dgm:cxn modelId="{6588E90E-9010-46D4-B216-957182E62F9A}" type="presParOf" srcId="{8DF3DC26-4661-4DAD-8B83-037276D9B613}" destId="{80BE260E-8A2E-4B60-8D57-26A3A6E751AE}" srcOrd="4" destOrd="0" presId="urn:microsoft.com/office/officeart/2018/5/layout/CenteredIconLabelDescriptionList"/>
    <dgm:cxn modelId="{133DC7DE-93FE-4F89-BC15-06034699050F}" type="presParOf" srcId="{80BE260E-8A2E-4B60-8D57-26A3A6E751AE}" destId="{C67D37F3-C633-457E-A1D9-58DF350D40E4}" srcOrd="0" destOrd="0" presId="urn:microsoft.com/office/officeart/2018/5/layout/CenteredIconLabelDescriptionList"/>
    <dgm:cxn modelId="{A89B5BFA-BA09-4070-8770-400B6EDA6606}" type="presParOf" srcId="{80BE260E-8A2E-4B60-8D57-26A3A6E751AE}" destId="{06E62C0B-0812-459D-9AB7-1B317B86303F}" srcOrd="1" destOrd="0" presId="urn:microsoft.com/office/officeart/2018/5/layout/CenteredIconLabelDescriptionList"/>
    <dgm:cxn modelId="{4D797ADD-B024-4482-9AB4-D2880A853ABA}" type="presParOf" srcId="{80BE260E-8A2E-4B60-8D57-26A3A6E751AE}" destId="{945DA37D-89BB-4346-BDB5-A16CABC1BCA5}" srcOrd="2" destOrd="0" presId="urn:microsoft.com/office/officeart/2018/5/layout/CenteredIconLabelDescriptionList"/>
    <dgm:cxn modelId="{43951DC8-828D-410B-97C7-C27E6DB87FE6}" type="presParOf" srcId="{80BE260E-8A2E-4B60-8D57-26A3A6E751AE}" destId="{5F18FB82-DD4B-4D82-8584-8BC636093F7E}" srcOrd="3" destOrd="0" presId="urn:microsoft.com/office/officeart/2018/5/layout/CenteredIconLabelDescriptionList"/>
    <dgm:cxn modelId="{E5BD4A06-FD62-4F0B-9395-44717C50E8FC}" type="presParOf" srcId="{80BE260E-8A2E-4B60-8D57-26A3A6E751AE}" destId="{7F9FE922-CE3F-4762-BF56-78118A3359D7}" srcOrd="4" destOrd="0" presId="urn:microsoft.com/office/officeart/2018/5/layout/CenteredIconLabelDescriptionList"/>
    <dgm:cxn modelId="{32E7488E-AE97-4018-8037-7C7005DE5DEA}" type="presParOf" srcId="{8DF3DC26-4661-4DAD-8B83-037276D9B613}" destId="{35FC498B-1549-4464-9F22-25853828A910}" srcOrd="5" destOrd="0" presId="urn:microsoft.com/office/officeart/2018/5/layout/CenteredIconLabelDescriptionList"/>
    <dgm:cxn modelId="{55F660E6-D034-421C-83B5-50055112301E}" type="presParOf" srcId="{8DF3DC26-4661-4DAD-8B83-037276D9B613}" destId="{9FD5C255-9010-49E0-AE08-62BCDFCB6E5E}" srcOrd="6" destOrd="0" presId="urn:microsoft.com/office/officeart/2018/5/layout/CenteredIconLabelDescriptionList"/>
    <dgm:cxn modelId="{B1F1C595-3DEE-4AEE-8581-A8D805C4DF41}" type="presParOf" srcId="{9FD5C255-9010-49E0-AE08-62BCDFCB6E5E}" destId="{AFBA89C1-D8B4-41D8-8EAB-6F1BC49EFF16}" srcOrd="0" destOrd="0" presId="urn:microsoft.com/office/officeart/2018/5/layout/CenteredIconLabelDescriptionList"/>
    <dgm:cxn modelId="{B899AF4F-4E53-4165-A536-489A798F8D38}" type="presParOf" srcId="{9FD5C255-9010-49E0-AE08-62BCDFCB6E5E}" destId="{E3E1B78F-DB12-430F-A770-316528C8F27D}" srcOrd="1" destOrd="0" presId="urn:microsoft.com/office/officeart/2018/5/layout/CenteredIconLabelDescriptionList"/>
    <dgm:cxn modelId="{93FAC04C-050C-4C73-9693-15F45C032E28}" type="presParOf" srcId="{9FD5C255-9010-49E0-AE08-62BCDFCB6E5E}" destId="{B0504141-5A2E-4B48-9346-2F7CBD775A09}" srcOrd="2" destOrd="0" presId="urn:microsoft.com/office/officeart/2018/5/layout/CenteredIconLabelDescriptionList"/>
    <dgm:cxn modelId="{A608C63F-75F6-4EB1-A146-D51468C48162}" type="presParOf" srcId="{9FD5C255-9010-49E0-AE08-62BCDFCB6E5E}" destId="{709B937B-9AF2-4B79-BA94-9B69F4006972}" srcOrd="3" destOrd="0" presId="urn:microsoft.com/office/officeart/2018/5/layout/CenteredIconLabelDescriptionList"/>
    <dgm:cxn modelId="{584BD7BB-5269-4684-8A8A-6C8678018529}" type="presParOf" srcId="{9FD5C255-9010-49E0-AE08-62BCDFCB6E5E}" destId="{AFB44527-781D-4C2A-986A-CF6CB140FE30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31564D81-6D84-4D8B-8406-00EEACFF2275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B212C7F1-07C2-4375-A8B6-4125F49362DB}">
      <dgm:prSet/>
      <dgm:spPr/>
      <dgm:t>
        <a:bodyPr/>
        <a:lstStyle/>
        <a:p>
          <a:pPr>
            <a:lnSpc>
              <a:spcPct val="100000"/>
            </a:lnSpc>
          </a:pPr>
          <a:r>
            <a:rPr lang="en-AU"/>
            <a:t>This path helps you build your skills as a strategic communicator and leader. </a:t>
          </a:r>
          <a:endParaRPr lang="en-US"/>
        </a:p>
      </dgm:t>
    </dgm:pt>
    <dgm:pt modelId="{5962F0A8-359B-4C04-8C9B-3D4C0E4E8A87}" type="parTrans" cxnId="{85E9CC58-7DCA-4E1F-A111-9A85B47C5BEF}">
      <dgm:prSet/>
      <dgm:spPr/>
      <dgm:t>
        <a:bodyPr/>
        <a:lstStyle/>
        <a:p>
          <a:endParaRPr lang="en-US"/>
        </a:p>
      </dgm:t>
    </dgm:pt>
    <dgm:pt modelId="{227F519A-4551-479E-BF6C-D21ED232ABFE}" type="sibTrans" cxnId="{85E9CC58-7DCA-4E1F-A111-9A85B47C5BE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8FE52D5-E354-428F-9029-306CD0D74871}">
      <dgm:prSet/>
      <dgm:spPr/>
      <dgm:t>
        <a:bodyPr/>
        <a:lstStyle/>
        <a:p>
          <a:pPr>
            <a:lnSpc>
              <a:spcPct val="100000"/>
            </a:lnSpc>
          </a:pPr>
          <a:r>
            <a:rPr lang="en-AU"/>
            <a:t>The projects on this path focus on developing your skills for sharing information with a group, planning communications and creating innovative solutions. </a:t>
          </a:r>
          <a:endParaRPr lang="en-US"/>
        </a:p>
      </dgm:t>
    </dgm:pt>
    <dgm:pt modelId="{D8F46651-CD08-44BC-AADA-B931DD1A188B}" type="parTrans" cxnId="{BF57C243-D33E-4A44-A8C3-FEE20DC52D6C}">
      <dgm:prSet/>
      <dgm:spPr/>
      <dgm:t>
        <a:bodyPr/>
        <a:lstStyle/>
        <a:p>
          <a:endParaRPr lang="en-US"/>
        </a:p>
      </dgm:t>
    </dgm:pt>
    <dgm:pt modelId="{48BEFF72-9043-4A96-A339-5FAFBA3C4673}" type="sibTrans" cxnId="{BF57C243-D33E-4A44-A8C3-FEE20DC52D6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9C702FA-4878-4BBA-A218-67A76E7911D4}">
      <dgm:prSet/>
      <dgm:spPr/>
      <dgm:t>
        <a:bodyPr/>
        <a:lstStyle/>
        <a:p>
          <a:pPr>
            <a:lnSpc>
              <a:spcPct val="100000"/>
            </a:lnSpc>
          </a:pPr>
          <a:r>
            <a:rPr lang="en-AU"/>
            <a:t>Speech writing and speech delivery are emphasized in each project.</a:t>
          </a:r>
          <a:endParaRPr lang="en-US"/>
        </a:p>
      </dgm:t>
    </dgm:pt>
    <dgm:pt modelId="{7BBE5F02-8DE5-4B59-BAB7-89B69A6B1426}" type="parTrans" cxnId="{778B4DC0-1EF4-4EEF-AFF6-1D66BF103353}">
      <dgm:prSet/>
      <dgm:spPr/>
      <dgm:t>
        <a:bodyPr/>
        <a:lstStyle/>
        <a:p>
          <a:endParaRPr lang="en-US"/>
        </a:p>
      </dgm:t>
    </dgm:pt>
    <dgm:pt modelId="{CDFFE1BE-98A3-4E52-A2F4-729E7B101FAC}" type="sibTrans" cxnId="{778B4DC0-1EF4-4EEF-AFF6-1D66BF10335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880C7E7-B706-4DD1-8772-EBECD7C0B5AC}">
      <dgm:prSet/>
      <dgm:spPr/>
      <dgm:t>
        <a:bodyPr/>
        <a:lstStyle/>
        <a:p>
          <a:pPr>
            <a:lnSpc>
              <a:spcPct val="100000"/>
            </a:lnSpc>
          </a:pPr>
          <a:r>
            <a:rPr lang="en-AU"/>
            <a:t>This path culminates in the development and launch of a long-term personal or professional vision.</a:t>
          </a:r>
          <a:endParaRPr lang="en-US"/>
        </a:p>
      </dgm:t>
    </dgm:pt>
    <dgm:pt modelId="{85A654B9-A4EB-476C-B279-2FE4637F8E6D}" type="parTrans" cxnId="{104DCE05-C2E1-441E-A8FA-395C879B4104}">
      <dgm:prSet/>
      <dgm:spPr/>
      <dgm:t>
        <a:bodyPr/>
        <a:lstStyle/>
        <a:p>
          <a:endParaRPr lang="en-US"/>
        </a:p>
      </dgm:t>
    </dgm:pt>
    <dgm:pt modelId="{730E270E-C17F-4AF1-BA48-685B57681573}" type="sibTrans" cxnId="{104DCE05-C2E1-441E-A8FA-395C879B4104}">
      <dgm:prSet/>
      <dgm:spPr/>
      <dgm:t>
        <a:bodyPr/>
        <a:lstStyle/>
        <a:p>
          <a:endParaRPr lang="en-US"/>
        </a:p>
      </dgm:t>
    </dgm:pt>
    <dgm:pt modelId="{8244D033-2DDE-4852-8BDE-19089B75C2F9}" type="pres">
      <dgm:prSet presAssocID="{31564D81-6D84-4D8B-8406-00EEACFF2275}" presName="root" presStyleCnt="0">
        <dgm:presLayoutVars>
          <dgm:dir/>
          <dgm:resizeHandles val="exact"/>
        </dgm:presLayoutVars>
      </dgm:prSet>
      <dgm:spPr/>
    </dgm:pt>
    <dgm:pt modelId="{5F334A1F-AB96-47E9-81D0-4002155A438E}" type="pres">
      <dgm:prSet presAssocID="{31564D81-6D84-4D8B-8406-00EEACFF2275}" presName="container" presStyleCnt="0">
        <dgm:presLayoutVars>
          <dgm:dir/>
          <dgm:resizeHandles val="exact"/>
        </dgm:presLayoutVars>
      </dgm:prSet>
      <dgm:spPr/>
    </dgm:pt>
    <dgm:pt modelId="{B92538C7-295D-4C4D-A179-B835A9A645D8}" type="pres">
      <dgm:prSet presAssocID="{B212C7F1-07C2-4375-A8B6-4125F49362DB}" presName="compNode" presStyleCnt="0"/>
      <dgm:spPr/>
    </dgm:pt>
    <dgm:pt modelId="{9D4FD21F-21DF-4F60-9576-DF5DC6DB90F2}" type="pres">
      <dgm:prSet presAssocID="{B212C7F1-07C2-4375-A8B6-4125F49362DB}" presName="iconBgRect" presStyleLbl="bgShp" presStyleIdx="0" presStyleCnt="4"/>
      <dgm:spPr/>
    </dgm:pt>
    <dgm:pt modelId="{0023E338-58BF-48BD-AD4C-FF2DEBE12B63}" type="pres">
      <dgm:prSet presAssocID="{B212C7F1-07C2-4375-A8B6-4125F49362D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ptain"/>
        </a:ext>
      </dgm:extLst>
    </dgm:pt>
    <dgm:pt modelId="{D1806442-9880-4063-B854-C34C7A177AF4}" type="pres">
      <dgm:prSet presAssocID="{B212C7F1-07C2-4375-A8B6-4125F49362DB}" presName="spaceRect" presStyleCnt="0"/>
      <dgm:spPr/>
    </dgm:pt>
    <dgm:pt modelId="{64E2478C-2357-4DB3-853B-E3435CE89D06}" type="pres">
      <dgm:prSet presAssocID="{B212C7F1-07C2-4375-A8B6-4125F49362DB}" presName="textRect" presStyleLbl="revTx" presStyleIdx="0" presStyleCnt="4">
        <dgm:presLayoutVars>
          <dgm:chMax val="1"/>
          <dgm:chPref val="1"/>
        </dgm:presLayoutVars>
      </dgm:prSet>
      <dgm:spPr/>
    </dgm:pt>
    <dgm:pt modelId="{E7A1A48C-F70F-4789-AF61-D565C3179661}" type="pres">
      <dgm:prSet presAssocID="{227F519A-4551-479E-BF6C-D21ED232ABFE}" presName="sibTrans" presStyleLbl="sibTrans2D1" presStyleIdx="0" presStyleCnt="0"/>
      <dgm:spPr/>
    </dgm:pt>
    <dgm:pt modelId="{B687433C-1DBB-453B-90E6-5F3AC1E567C7}" type="pres">
      <dgm:prSet presAssocID="{F8FE52D5-E354-428F-9029-306CD0D74871}" presName="compNode" presStyleCnt="0"/>
      <dgm:spPr/>
    </dgm:pt>
    <dgm:pt modelId="{18BE4F08-8E77-4827-A2C0-1860485946A4}" type="pres">
      <dgm:prSet presAssocID="{F8FE52D5-E354-428F-9029-306CD0D74871}" presName="iconBgRect" presStyleLbl="bgShp" presStyleIdx="1" presStyleCnt="4"/>
      <dgm:spPr/>
    </dgm:pt>
    <dgm:pt modelId="{46BF8D33-4697-4B74-B662-39FF079B6321}" type="pres">
      <dgm:prSet presAssocID="{F8FE52D5-E354-428F-9029-306CD0D7487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 Network"/>
        </a:ext>
      </dgm:extLst>
    </dgm:pt>
    <dgm:pt modelId="{B7E81ECB-06AF-478C-92EA-9529060B5124}" type="pres">
      <dgm:prSet presAssocID="{F8FE52D5-E354-428F-9029-306CD0D74871}" presName="spaceRect" presStyleCnt="0"/>
      <dgm:spPr/>
    </dgm:pt>
    <dgm:pt modelId="{B6BBA966-3C27-4B19-A921-860CF559C990}" type="pres">
      <dgm:prSet presAssocID="{F8FE52D5-E354-428F-9029-306CD0D74871}" presName="textRect" presStyleLbl="revTx" presStyleIdx="1" presStyleCnt="4">
        <dgm:presLayoutVars>
          <dgm:chMax val="1"/>
          <dgm:chPref val="1"/>
        </dgm:presLayoutVars>
      </dgm:prSet>
      <dgm:spPr/>
    </dgm:pt>
    <dgm:pt modelId="{74E4AD8B-143E-4B6B-96EF-2DAA154B0917}" type="pres">
      <dgm:prSet presAssocID="{48BEFF72-9043-4A96-A339-5FAFBA3C4673}" presName="sibTrans" presStyleLbl="sibTrans2D1" presStyleIdx="0" presStyleCnt="0"/>
      <dgm:spPr/>
    </dgm:pt>
    <dgm:pt modelId="{4C773B5F-327F-432B-9AEF-64795ED4AC5C}" type="pres">
      <dgm:prSet presAssocID="{F9C702FA-4878-4BBA-A218-67A76E7911D4}" presName="compNode" presStyleCnt="0"/>
      <dgm:spPr/>
    </dgm:pt>
    <dgm:pt modelId="{D0594636-67C9-4D5D-B027-69450750D78C}" type="pres">
      <dgm:prSet presAssocID="{F9C702FA-4878-4BBA-A218-67A76E7911D4}" presName="iconBgRect" presStyleLbl="bgShp" presStyleIdx="2" presStyleCnt="4"/>
      <dgm:spPr/>
    </dgm:pt>
    <dgm:pt modelId="{1672BE6E-62FA-4C3D-A1DA-2C8C44078FC3}" type="pres">
      <dgm:prSet presAssocID="{F9C702FA-4878-4BBA-A218-67A76E7911D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otes"/>
        </a:ext>
      </dgm:extLst>
    </dgm:pt>
    <dgm:pt modelId="{62317E99-B6E1-4498-AFEA-E4D31C7C4C60}" type="pres">
      <dgm:prSet presAssocID="{F9C702FA-4878-4BBA-A218-67A76E7911D4}" presName="spaceRect" presStyleCnt="0"/>
      <dgm:spPr/>
    </dgm:pt>
    <dgm:pt modelId="{081936D7-CB42-4558-804B-C6C5BD5D1B42}" type="pres">
      <dgm:prSet presAssocID="{F9C702FA-4878-4BBA-A218-67A76E7911D4}" presName="textRect" presStyleLbl="revTx" presStyleIdx="2" presStyleCnt="4">
        <dgm:presLayoutVars>
          <dgm:chMax val="1"/>
          <dgm:chPref val="1"/>
        </dgm:presLayoutVars>
      </dgm:prSet>
      <dgm:spPr/>
    </dgm:pt>
    <dgm:pt modelId="{9C70C173-2029-4F9C-87FB-6D0BC6B0C2D0}" type="pres">
      <dgm:prSet presAssocID="{CDFFE1BE-98A3-4E52-A2F4-729E7B101FAC}" presName="sibTrans" presStyleLbl="sibTrans2D1" presStyleIdx="0" presStyleCnt="0"/>
      <dgm:spPr/>
    </dgm:pt>
    <dgm:pt modelId="{99A56DA9-578D-41CE-94FA-6282C21DE6E8}" type="pres">
      <dgm:prSet presAssocID="{1880C7E7-B706-4DD1-8772-EBECD7C0B5AC}" presName="compNode" presStyleCnt="0"/>
      <dgm:spPr/>
    </dgm:pt>
    <dgm:pt modelId="{FCF53AC2-3EBF-4BF6-801C-8168CA47FE95}" type="pres">
      <dgm:prSet presAssocID="{1880C7E7-B706-4DD1-8772-EBECD7C0B5AC}" presName="iconBgRect" presStyleLbl="bgShp" presStyleIdx="3" presStyleCnt="4"/>
      <dgm:spPr/>
    </dgm:pt>
    <dgm:pt modelId="{2867CF6A-79C0-4FEA-81FC-92D751ECB8C2}" type="pres">
      <dgm:prSet presAssocID="{1880C7E7-B706-4DD1-8772-EBECD7C0B5A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54332AB5-72D4-42E7-BCA7-4F221A506444}" type="pres">
      <dgm:prSet presAssocID="{1880C7E7-B706-4DD1-8772-EBECD7C0B5AC}" presName="spaceRect" presStyleCnt="0"/>
      <dgm:spPr/>
    </dgm:pt>
    <dgm:pt modelId="{A374C047-8463-4738-8541-0D1FDBEAA52A}" type="pres">
      <dgm:prSet presAssocID="{1880C7E7-B706-4DD1-8772-EBECD7C0B5AC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104DCE05-C2E1-441E-A8FA-395C879B4104}" srcId="{31564D81-6D84-4D8B-8406-00EEACFF2275}" destId="{1880C7E7-B706-4DD1-8772-EBECD7C0B5AC}" srcOrd="3" destOrd="0" parTransId="{85A654B9-A4EB-476C-B279-2FE4637F8E6D}" sibTransId="{730E270E-C17F-4AF1-BA48-685B57681573}"/>
    <dgm:cxn modelId="{DBD49639-6AAC-417A-9D91-601B0C49EC7B}" type="presOf" srcId="{227F519A-4551-479E-BF6C-D21ED232ABFE}" destId="{E7A1A48C-F70F-4789-AF61-D565C3179661}" srcOrd="0" destOrd="0" presId="urn:microsoft.com/office/officeart/2018/2/layout/IconCircleList"/>
    <dgm:cxn modelId="{BF57C243-D33E-4A44-A8C3-FEE20DC52D6C}" srcId="{31564D81-6D84-4D8B-8406-00EEACFF2275}" destId="{F8FE52D5-E354-428F-9029-306CD0D74871}" srcOrd="1" destOrd="0" parTransId="{D8F46651-CD08-44BC-AADA-B931DD1A188B}" sibTransId="{48BEFF72-9043-4A96-A339-5FAFBA3C4673}"/>
    <dgm:cxn modelId="{F78ACD43-9DEC-4DBC-B214-A75ADF840805}" type="presOf" srcId="{CDFFE1BE-98A3-4E52-A2F4-729E7B101FAC}" destId="{9C70C173-2029-4F9C-87FB-6D0BC6B0C2D0}" srcOrd="0" destOrd="0" presId="urn:microsoft.com/office/officeart/2018/2/layout/IconCircleList"/>
    <dgm:cxn modelId="{A6478469-ABB8-461B-BAF9-3D1798695182}" type="presOf" srcId="{B212C7F1-07C2-4375-A8B6-4125F49362DB}" destId="{64E2478C-2357-4DB3-853B-E3435CE89D06}" srcOrd="0" destOrd="0" presId="urn:microsoft.com/office/officeart/2018/2/layout/IconCircleList"/>
    <dgm:cxn modelId="{61C4A257-A58D-41E6-8EBE-007D891F9A43}" type="presOf" srcId="{31564D81-6D84-4D8B-8406-00EEACFF2275}" destId="{8244D033-2DDE-4852-8BDE-19089B75C2F9}" srcOrd="0" destOrd="0" presId="urn:microsoft.com/office/officeart/2018/2/layout/IconCircleList"/>
    <dgm:cxn modelId="{85E9CC58-7DCA-4E1F-A111-9A85B47C5BEF}" srcId="{31564D81-6D84-4D8B-8406-00EEACFF2275}" destId="{B212C7F1-07C2-4375-A8B6-4125F49362DB}" srcOrd="0" destOrd="0" parTransId="{5962F0A8-359B-4C04-8C9B-3D4C0E4E8A87}" sibTransId="{227F519A-4551-479E-BF6C-D21ED232ABFE}"/>
    <dgm:cxn modelId="{B3447879-B6D4-4D8C-A1CB-12C511A996AE}" type="presOf" srcId="{1880C7E7-B706-4DD1-8772-EBECD7C0B5AC}" destId="{A374C047-8463-4738-8541-0D1FDBEAA52A}" srcOrd="0" destOrd="0" presId="urn:microsoft.com/office/officeart/2018/2/layout/IconCircleList"/>
    <dgm:cxn modelId="{D2A50181-2FE0-45C0-B78E-8F459401AA0A}" type="presOf" srcId="{F9C702FA-4878-4BBA-A218-67A76E7911D4}" destId="{081936D7-CB42-4558-804B-C6C5BD5D1B42}" srcOrd="0" destOrd="0" presId="urn:microsoft.com/office/officeart/2018/2/layout/IconCircleList"/>
    <dgm:cxn modelId="{376A90BD-60FF-4E59-BD86-0B248B142FC4}" type="presOf" srcId="{48BEFF72-9043-4A96-A339-5FAFBA3C4673}" destId="{74E4AD8B-143E-4B6B-96EF-2DAA154B0917}" srcOrd="0" destOrd="0" presId="urn:microsoft.com/office/officeart/2018/2/layout/IconCircleList"/>
    <dgm:cxn modelId="{778B4DC0-1EF4-4EEF-AFF6-1D66BF103353}" srcId="{31564D81-6D84-4D8B-8406-00EEACFF2275}" destId="{F9C702FA-4878-4BBA-A218-67A76E7911D4}" srcOrd="2" destOrd="0" parTransId="{7BBE5F02-8DE5-4B59-BAB7-89B69A6B1426}" sibTransId="{CDFFE1BE-98A3-4E52-A2F4-729E7B101FAC}"/>
    <dgm:cxn modelId="{374FD2C4-11C6-4D4C-AD39-10CDA50ACA47}" type="presOf" srcId="{F8FE52D5-E354-428F-9029-306CD0D74871}" destId="{B6BBA966-3C27-4B19-A921-860CF559C990}" srcOrd="0" destOrd="0" presId="urn:microsoft.com/office/officeart/2018/2/layout/IconCircleList"/>
    <dgm:cxn modelId="{A4DA0BEA-C04E-4452-932A-92991DCAA18B}" type="presParOf" srcId="{8244D033-2DDE-4852-8BDE-19089B75C2F9}" destId="{5F334A1F-AB96-47E9-81D0-4002155A438E}" srcOrd="0" destOrd="0" presId="urn:microsoft.com/office/officeart/2018/2/layout/IconCircleList"/>
    <dgm:cxn modelId="{FB9079D5-E049-4443-AC34-8D422508F0DB}" type="presParOf" srcId="{5F334A1F-AB96-47E9-81D0-4002155A438E}" destId="{B92538C7-295D-4C4D-A179-B835A9A645D8}" srcOrd="0" destOrd="0" presId="urn:microsoft.com/office/officeart/2018/2/layout/IconCircleList"/>
    <dgm:cxn modelId="{A462E164-D057-43EE-ACEE-353242B8E3AD}" type="presParOf" srcId="{B92538C7-295D-4C4D-A179-B835A9A645D8}" destId="{9D4FD21F-21DF-4F60-9576-DF5DC6DB90F2}" srcOrd="0" destOrd="0" presId="urn:microsoft.com/office/officeart/2018/2/layout/IconCircleList"/>
    <dgm:cxn modelId="{94E5027F-4815-421E-928C-659CC35E354D}" type="presParOf" srcId="{B92538C7-295D-4C4D-A179-B835A9A645D8}" destId="{0023E338-58BF-48BD-AD4C-FF2DEBE12B63}" srcOrd="1" destOrd="0" presId="urn:microsoft.com/office/officeart/2018/2/layout/IconCircleList"/>
    <dgm:cxn modelId="{6F6DDE38-A65A-4B24-AFC5-32D40ABC901B}" type="presParOf" srcId="{B92538C7-295D-4C4D-A179-B835A9A645D8}" destId="{D1806442-9880-4063-B854-C34C7A177AF4}" srcOrd="2" destOrd="0" presId="urn:microsoft.com/office/officeart/2018/2/layout/IconCircleList"/>
    <dgm:cxn modelId="{770690F6-7BCB-47B4-952D-1DF4B4B50421}" type="presParOf" srcId="{B92538C7-295D-4C4D-A179-B835A9A645D8}" destId="{64E2478C-2357-4DB3-853B-E3435CE89D06}" srcOrd="3" destOrd="0" presId="urn:microsoft.com/office/officeart/2018/2/layout/IconCircleList"/>
    <dgm:cxn modelId="{B8FD0051-A141-4692-92EB-5DE4CDA2DC17}" type="presParOf" srcId="{5F334A1F-AB96-47E9-81D0-4002155A438E}" destId="{E7A1A48C-F70F-4789-AF61-D565C3179661}" srcOrd="1" destOrd="0" presId="urn:microsoft.com/office/officeart/2018/2/layout/IconCircleList"/>
    <dgm:cxn modelId="{7646DD18-F548-4712-BF5C-DC9ED7896FA6}" type="presParOf" srcId="{5F334A1F-AB96-47E9-81D0-4002155A438E}" destId="{B687433C-1DBB-453B-90E6-5F3AC1E567C7}" srcOrd="2" destOrd="0" presId="urn:microsoft.com/office/officeart/2018/2/layout/IconCircleList"/>
    <dgm:cxn modelId="{B42A375F-4ECA-47CB-80DA-79C938704CF5}" type="presParOf" srcId="{B687433C-1DBB-453B-90E6-5F3AC1E567C7}" destId="{18BE4F08-8E77-4827-A2C0-1860485946A4}" srcOrd="0" destOrd="0" presId="urn:microsoft.com/office/officeart/2018/2/layout/IconCircleList"/>
    <dgm:cxn modelId="{F842EE62-4343-4EE5-88C0-59D964DD3F4B}" type="presParOf" srcId="{B687433C-1DBB-453B-90E6-5F3AC1E567C7}" destId="{46BF8D33-4697-4B74-B662-39FF079B6321}" srcOrd="1" destOrd="0" presId="urn:microsoft.com/office/officeart/2018/2/layout/IconCircleList"/>
    <dgm:cxn modelId="{EA59F56F-22AC-4D2F-BC00-BB7F3C94C18E}" type="presParOf" srcId="{B687433C-1DBB-453B-90E6-5F3AC1E567C7}" destId="{B7E81ECB-06AF-478C-92EA-9529060B5124}" srcOrd="2" destOrd="0" presId="urn:microsoft.com/office/officeart/2018/2/layout/IconCircleList"/>
    <dgm:cxn modelId="{83BBCFD8-8114-4B91-A377-E886CA67394C}" type="presParOf" srcId="{B687433C-1DBB-453B-90E6-5F3AC1E567C7}" destId="{B6BBA966-3C27-4B19-A921-860CF559C990}" srcOrd="3" destOrd="0" presId="urn:microsoft.com/office/officeart/2018/2/layout/IconCircleList"/>
    <dgm:cxn modelId="{ECCFB5EF-B4B3-4155-BD34-D81A43812571}" type="presParOf" srcId="{5F334A1F-AB96-47E9-81D0-4002155A438E}" destId="{74E4AD8B-143E-4B6B-96EF-2DAA154B0917}" srcOrd="3" destOrd="0" presId="urn:microsoft.com/office/officeart/2018/2/layout/IconCircleList"/>
    <dgm:cxn modelId="{B6FAFAB3-1C5F-4A2E-8682-6769BEA4416C}" type="presParOf" srcId="{5F334A1F-AB96-47E9-81D0-4002155A438E}" destId="{4C773B5F-327F-432B-9AEF-64795ED4AC5C}" srcOrd="4" destOrd="0" presId="urn:microsoft.com/office/officeart/2018/2/layout/IconCircleList"/>
    <dgm:cxn modelId="{936DC41C-07B4-4F52-AFB0-BA526A8082BA}" type="presParOf" srcId="{4C773B5F-327F-432B-9AEF-64795ED4AC5C}" destId="{D0594636-67C9-4D5D-B027-69450750D78C}" srcOrd="0" destOrd="0" presId="urn:microsoft.com/office/officeart/2018/2/layout/IconCircleList"/>
    <dgm:cxn modelId="{F7733634-175C-4BD8-8EF1-4F0E83FF107B}" type="presParOf" srcId="{4C773B5F-327F-432B-9AEF-64795ED4AC5C}" destId="{1672BE6E-62FA-4C3D-A1DA-2C8C44078FC3}" srcOrd="1" destOrd="0" presId="urn:microsoft.com/office/officeart/2018/2/layout/IconCircleList"/>
    <dgm:cxn modelId="{AE984362-34F0-4CDD-A6FD-84AC2DA9BC08}" type="presParOf" srcId="{4C773B5F-327F-432B-9AEF-64795ED4AC5C}" destId="{62317E99-B6E1-4498-AFEA-E4D31C7C4C60}" srcOrd="2" destOrd="0" presId="urn:microsoft.com/office/officeart/2018/2/layout/IconCircleList"/>
    <dgm:cxn modelId="{9A681674-9B91-443B-A8DC-648B9B9930D1}" type="presParOf" srcId="{4C773B5F-327F-432B-9AEF-64795ED4AC5C}" destId="{081936D7-CB42-4558-804B-C6C5BD5D1B42}" srcOrd="3" destOrd="0" presId="urn:microsoft.com/office/officeart/2018/2/layout/IconCircleList"/>
    <dgm:cxn modelId="{46DBD346-DC29-40A3-8A7B-9EF1BBAA510D}" type="presParOf" srcId="{5F334A1F-AB96-47E9-81D0-4002155A438E}" destId="{9C70C173-2029-4F9C-87FB-6D0BC6B0C2D0}" srcOrd="5" destOrd="0" presId="urn:microsoft.com/office/officeart/2018/2/layout/IconCircleList"/>
    <dgm:cxn modelId="{A7BAB20F-F616-4E35-9567-34D6B15C3C13}" type="presParOf" srcId="{5F334A1F-AB96-47E9-81D0-4002155A438E}" destId="{99A56DA9-578D-41CE-94FA-6282C21DE6E8}" srcOrd="6" destOrd="0" presId="urn:microsoft.com/office/officeart/2018/2/layout/IconCircleList"/>
    <dgm:cxn modelId="{6779FE40-9066-4F4E-B033-1D3ACD272349}" type="presParOf" srcId="{99A56DA9-578D-41CE-94FA-6282C21DE6E8}" destId="{FCF53AC2-3EBF-4BF6-801C-8168CA47FE95}" srcOrd="0" destOrd="0" presId="urn:microsoft.com/office/officeart/2018/2/layout/IconCircleList"/>
    <dgm:cxn modelId="{8451F015-93F1-4BA0-AA2B-BFCFBF63D873}" type="presParOf" srcId="{99A56DA9-578D-41CE-94FA-6282C21DE6E8}" destId="{2867CF6A-79C0-4FEA-81FC-92D751ECB8C2}" srcOrd="1" destOrd="0" presId="urn:microsoft.com/office/officeart/2018/2/layout/IconCircleList"/>
    <dgm:cxn modelId="{129B9245-E617-489A-8363-0BD02CF14BE1}" type="presParOf" srcId="{99A56DA9-578D-41CE-94FA-6282C21DE6E8}" destId="{54332AB5-72D4-42E7-BCA7-4F221A506444}" srcOrd="2" destOrd="0" presId="urn:microsoft.com/office/officeart/2018/2/layout/IconCircleList"/>
    <dgm:cxn modelId="{E13445B7-77EB-430C-848C-14C6D03BA062}" type="presParOf" srcId="{99A56DA9-578D-41CE-94FA-6282C21DE6E8}" destId="{A374C047-8463-4738-8541-0D1FDBEAA52A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E9B92C-7B6E-4904-8D12-B686999E91AD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B7546DA-5829-4918-991C-82A543A8B256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AU" dirty="0"/>
            <a:t>Level 1: </a:t>
          </a:r>
          <a:endParaRPr lang="en-US" dirty="0"/>
        </a:p>
      </dgm:t>
    </dgm:pt>
    <dgm:pt modelId="{29DB72BB-95D0-4BF8-8A47-B0240EE7AD43}" type="parTrans" cxnId="{08AC1123-2A75-4A05-96BF-EA436C5C6BC5}">
      <dgm:prSet/>
      <dgm:spPr/>
      <dgm:t>
        <a:bodyPr/>
        <a:lstStyle/>
        <a:p>
          <a:endParaRPr lang="en-US"/>
        </a:p>
      </dgm:t>
    </dgm:pt>
    <dgm:pt modelId="{8F4C2F39-778B-41E4-B4E1-8611D84CFD54}" type="sibTrans" cxnId="{08AC1123-2A75-4A05-96BF-EA436C5C6BC5}">
      <dgm:prSet/>
      <dgm:spPr/>
      <dgm:t>
        <a:bodyPr/>
        <a:lstStyle/>
        <a:p>
          <a:endParaRPr lang="en-US"/>
        </a:p>
      </dgm:t>
    </dgm:pt>
    <dgm:pt modelId="{2B5C5C00-78EA-4A83-A749-77631FC50FB1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b="1" dirty="0"/>
            <a:t>Icebreaker</a:t>
          </a:r>
          <a:endParaRPr lang="en-US" b="1" dirty="0"/>
        </a:p>
      </dgm:t>
    </dgm:pt>
    <dgm:pt modelId="{E60D9B8B-3B47-437F-81E4-F5C474E8996A}" type="parTrans" cxnId="{35078AE3-47A5-4AB2-8774-DD3D72FDA4EC}">
      <dgm:prSet/>
      <dgm:spPr/>
      <dgm:t>
        <a:bodyPr/>
        <a:lstStyle/>
        <a:p>
          <a:endParaRPr lang="en-US"/>
        </a:p>
      </dgm:t>
    </dgm:pt>
    <dgm:pt modelId="{B83549FC-F437-4DF1-AE3E-73E55F4F62B8}" type="sibTrans" cxnId="{35078AE3-47A5-4AB2-8774-DD3D72FDA4EC}">
      <dgm:prSet/>
      <dgm:spPr/>
      <dgm:t>
        <a:bodyPr/>
        <a:lstStyle/>
        <a:p>
          <a:endParaRPr lang="en-US"/>
        </a:p>
      </dgm:t>
    </dgm:pt>
    <dgm:pt modelId="{0028815E-7DB1-4495-82BE-0359BB2098F5}">
      <dgm:prSet/>
      <dgm:spPr/>
      <dgm:t>
        <a:bodyPr/>
        <a:lstStyle/>
        <a:p>
          <a:r>
            <a:rPr lang="en-AU" dirty="0"/>
            <a:t>A 4- to 6-minute speech</a:t>
          </a:r>
          <a:endParaRPr lang="en-US" dirty="0"/>
        </a:p>
      </dgm:t>
    </dgm:pt>
    <dgm:pt modelId="{98944D62-F096-4FA6-9F93-9F4EF6B239E4}" type="parTrans" cxnId="{A81AC34F-CD94-4950-B25B-00E490A424C6}">
      <dgm:prSet/>
      <dgm:spPr/>
      <dgm:t>
        <a:bodyPr/>
        <a:lstStyle/>
        <a:p>
          <a:endParaRPr lang="en-US"/>
        </a:p>
      </dgm:t>
    </dgm:pt>
    <dgm:pt modelId="{758FF0BE-8BAE-405E-A0A0-97CA30B2653C}" type="sibTrans" cxnId="{A81AC34F-CD94-4950-B25B-00E490A424C6}">
      <dgm:prSet/>
      <dgm:spPr/>
      <dgm:t>
        <a:bodyPr/>
        <a:lstStyle/>
        <a:p>
          <a:endParaRPr lang="en-US"/>
        </a:p>
      </dgm:t>
    </dgm:pt>
    <dgm:pt modelId="{86110BB9-76F5-4DAE-BD37-74A72CF813C9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AU" dirty="0"/>
            <a:t>Level 1:</a:t>
          </a:r>
          <a:endParaRPr lang="en-US" dirty="0"/>
        </a:p>
      </dgm:t>
    </dgm:pt>
    <dgm:pt modelId="{134CB068-BD14-475F-9E99-AFB312F71758}" type="parTrans" cxnId="{F3197090-1AC3-4F67-84B7-E605B6509C49}">
      <dgm:prSet/>
      <dgm:spPr/>
      <dgm:t>
        <a:bodyPr/>
        <a:lstStyle/>
        <a:p>
          <a:endParaRPr lang="en-US"/>
        </a:p>
      </dgm:t>
    </dgm:pt>
    <dgm:pt modelId="{739B4B44-A698-47C8-AC20-0880E33A6268}" type="sibTrans" cxnId="{F3197090-1AC3-4F67-84B7-E605B6509C49}">
      <dgm:prSet/>
      <dgm:spPr/>
      <dgm:t>
        <a:bodyPr/>
        <a:lstStyle/>
        <a:p>
          <a:endParaRPr lang="en-US"/>
        </a:p>
      </dgm:t>
    </dgm:pt>
    <dgm:pt modelId="{3477DB20-E393-4F84-AB89-C4FA66AB7687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b="1" dirty="0"/>
            <a:t>Evaluation &amp; Feedback</a:t>
          </a:r>
          <a:endParaRPr lang="en-US" b="1" dirty="0"/>
        </a:p>
      </dgm:t>
    </dgm:pt>
    <dgm:pt modelId="{5EE571FD-A5EE-4EED-BFFF-5A37A89966E9}" type="parTrans" cxnId="{D87CC40B-81D4-4522-B324-2B6011BB2BEA}">
      <dgm:prSet/>
      <dgm:spPr/>
      <dgm:t>
        <a:bodyPr/>
        <a:lstStyle/>
        <a:p>
          <a:endParaRPr lang="en-US"/>
        </a:p>
      </dgm:t>
    </dgm:pt>
    <dgm:pt modelId="{0A9541EC-59BF-40A1-9CC7-E919E6199B18}" type="sibTrans" cxnId="{D87CC40B-81D4-4522-B324-2B6011BB2BEA}">
      <dgm:prSet/>
      <dgm:spPr/>
      <dgm:t>
        <a:bodyPr/>
        <a:lstStyle/>
        <a:p>
          <a:endParaRPr lang="en-US"/>
        </a:p>
      </dgm:t>
    </dgm:pt>
    <dgm:pt modelId="{24C4E142-22CB-426B-957C-6DCB850D69B0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AU" dirty="0"/>
            <a:t>Level 2: </a:t>
          </a:r>
          <a:endParaRPr lang="en-US" dirty="0"/>
        </a:p>
      </dgm:t>
    </dgm:pt>
    <dgm:pt modelId="{284C493E-1CDC-4D92-B338-513FA83D41CA}" type="parTrans" cxnId="{2815C8EB-794E-4E07-BC6E-55B0CEBA7162}">
      <dgm:prSet/>
      <dgm:spPr/>
      <dgm:t>
        <a:bodyPr/>
        <a:lstStyle/>
        <a:p>
          <a:endParaRPr lang="en-US"/>
        </a:p>
      </dgm:t>
    </dgm:pt>
    <dgm:pt modelId="{C0570F20-DF5A-4CCB-B36B-9FC8E23B9BA2}" type="sibTrans" cxnId="{2815C8EB-794E-4E07-BC6E-55B0CEBA7162}">
      <dgm:prSet/>
      <dgm:spPr/>
      <dgm:t>
        <a:bodyPr/>
        <a:lstStyle/>
        <a:p>
          <a:endParaRPr lang="en-US"/>
        </a:p>
      </dgm:t>
    </dgm:pt>
    <dgm:pt modelId="{41245E8D-9785-4300-B8B4-8BF31A1FB9D1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b="1" dirty="0"/>
            <a:t>Introduction to Mentoring</a:t>
          </a:r>
          <a:endParaRPr lang="en-US" b="1" dirty="0"/>
        </a:p>
      </dgm:t>
    </dgm:pt>
    <dgm:pt modelId="{3C21DFAC-64FA-4BFD-8FEF-58BEE7554739}" type="parTrans" cxnId="{E0F2A681-93C3-4DEF-BD19-E43A98C90E60}">
      <dgm:prSet/>
      <dgm:spPr/>
      <dgm:t>
        <a:bodyPr/>
        <a:lstStyle/>
        <a:p>
          <a:endParaRPr lang="en-US"/>
        </a:p>
      </dgm:t>
    </dgm:pt>
    <dgm:pt modelId="{4AA75F3E-97AF-425C-A873-1EDB7C912AF8}" type="sibTrans" cxnId="{E0F2A681-93C3-4DEF-BD19-E43A98C90E60}">
      <dgm:prSet/>
      <dgm:spPr/>
      <dgm:t>
        <a:bodyPr/>
        <a:lstStyle/>
        <a:p>
          <a:endParaRPr lang="en-US"/>
        </a:p>
      </dgm:t>
    </dgm:pt>
    <dgm:pt modelId="{3CFEE429-5CCE-4FEF-8E11-182FBA9340F9}">
      <dgm:prSet/>
      <dgm:spPr/>
      <dgm:t>
        <a:bodyPr/>
        <a:lstStyle/>
        <a:p>
          <a:r>
            <a:rPr lang="en-AU" dirty="0"/>
            <a:t>A 5- to 7-minute speech</a:t>
          </a:r>
          <a:endParaRPr lang="en-US" dirty="0"/>
        </a:p>
      </dgm:t>
    </dgm:pt>
    <dgm:pt modelId="{E2864B33-6F1C-4683-A7A0-B8D28F943E5C}" type="parTrans" cxnId="{62524059-5B57-4B5A-A6F5-A84CFBDD147C}">
      <dgm:prSet/>
      <dgm:spPr/>
      <dgm:t>
        <a:bodyPr/>
        <a:lstStyle/>
        <a:p>
          <a:endParaRPr lang="en-US"/>
        </a:p>
      </dgm:t>
    </dgm:pt>
    <dgm:pt modelId="{074A41E8-F4E8-43C4-946A-05B42588FB54}" type="sibTrans" cxnId="{62524059-5B57-4B5A-A6F5-A84CFBDD147C}">
      <dgm:prSet/>
      <dgm:spPr/>
      <dgm:t>
        <a:bodyPr/>
        <a:lstStyle/>
        <a:p>
          <a:endParaRPr lang="en-US"/>
        </a:p>
      </dgm:t>
    </dgm:pt>
    <dgm:pt modelId="{1196E078-F803-40F3-AEC6-44E60654E86B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AU" dirty="0"/>
            <a:t>Level 5: </a:t>
          </a:r>
          <a:endParaRPr lang="en-US" dirty="0"/>
        </a:p>
      </dgm:t>
    </dgm:pt>
    <dgm:pt modelId="{8D5DBEEE-6E9A-4C3C-B325-0E783212C697}" type="parTrans" cxnId="{35515E45-044E-41FE-B2B4-0C7CE209C997}">
      <dgm:prSet/>
      <dgm:spPr/>
      <dgm:t>
        <a:bodyPr/>
        <a:lstStyle/>
        <a:p>
          <a:endParaRPr lang="en-US"/>
        </a:p>
      </dgm:t>
    </dgm:pt>
    <dgm:pt modelId="{9C852D73-C704-4D98-B813-F1E971FB9FC3}" type="sibTrans" cxnId="{35515E45-044E-41FE-B2B4-0C7CE209C997}">
      <dgm:prSet/>
      <dgm:spPr/>
      <dgm:t>
        <a:bodyPr/>
        <a:lstStyle/>
        <a:p>
          <a:endParaRPr lang="en-US"/>
        </a:p>
      </dgm:t>
    </dgm:pt>
    <dgm:pt modelId="{7428596F-48F7-4E4B-9E81-B11CA4FA5458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b="1" dirty="0"/>
            <a:t>Reflect on Your Path</a:t>
          </a:r>
          <a:endParaRPr lang="en-US" b="1" dirty="0"/>
        </a:p>
      </dgm:t>
    </dgm:pt>
    <dgm:pt modelId="{52B57C82-D36E-47CB-A4A7-D19C0D67A002}" type="parTrans" cxnId="{0BA552CD-62FF-48E9-9D69-FB00A979D800}">
      <dgm:prSet/>
      <dgm:spPr/>
      <dgm:t>
        <a:bodyPr/>
        <a:lstStyle/>
        <a:p>
          <a:endParaRPr lang="en-US"/>
        </a:p>
      </dgm:t>
    </dgm:pt>
    <dgm:pt modelId="{3C8533C6-0AF7-45A2-B383-89157361CC23}" type="sibTrans" cxnId="{0BA552CD-62FF-48E9-9D69-FB00A979D800}">
      <dgm:prSet/>
      <dgm:spPr/>
      <dgm:t>
        <a:bodyPr/>
        <a:lstStyle/>
        <a:p>
          <a:endParaRPr lang="en-US"/>
        </a:p>
      </dgm:t>
    </dgm:pt>
    <dgm:pt modelId="{5E701395-BC17-4389-A87C-FA7941EADC0E}">
      <dgm:prSet/>
      <dgm:spPr/>
      <dgm:t>
        <a:bodyPr/>
        <a:lstStyle/>
        <a:p>
          <a:r>
            <a:rPr lang="en-AU" dirty="0">
              <a:solidFill>
                <a:srgbClr val="FF0000"/>
              </a:solidFill>
            </a:rPr>
            <a:t>A 10- to 12-minute speech</a:t>
          </a:r>
          <a:endParaRPr lang="en-US" dirty="0">
            <a:solidFill>
              <a:srgbClr val="FF0000"/>
            </a:solidFill>
          </a:endParaRPr>
        </a:p>
      </dgm:t>
    </dgm:pt>
    <dgm:pt modelId="{48D2935B-5C90-4442-B588-9614D5499A5D}" type="parTrans" cxnId="{1758A36A-99FF-40EC-845F-663EB8668A3E}">
      <dgm:prSet/>
      <dgm:spPr/>
      <dgm:t>
        <a:bodyPr/>
        <a:lstStyle/>
        <a:p>
          <a:endParaRPr lang="en-US"/>
        </a:p>
      </dgm:t>
    </dgm:pt>
    <dgm:pt modelId="{54C63385-209A-4B68-83E0-B40824056CDF}" type="sibTrans" cxnId="{1758A36A-99FF-40EC-845F-663EB8668A3E}">
      <dgm:prSet/>
      <dgm:spPr/>
      <dgm:t>
        <a:bodyPr/>
        <a:lstStyle/>
        <a:p>
          <a:endParaRPr lang="en-US"/>
        </a:p>
      </dgm:t>
    </dgm:pt>
    <dgm:pt modelId="{1F812CD7-6322-4970-8F92-045BCA1B9B60}">
      <dgm:prSet/>
      <dgm:spPr/>
      <dgm:t>
        <a:bodyPr/>
        <a:lstStyle/>
        <a:p>
          <a:r>
            <a:rPr lang="en-AU"/>
            <a:t>A 5- to 7-minute speech</a:t>
          </a:r>
          <a:endParaRPr lang="en-US" dirty="0"/>
        </a:p>
      </dgm:t>
    </dgm:pt>
    <dgm:pt modelId="{CA1E9A59-08A1-466B-B56D-0485189D92F9}" type="parTrans" cxnId="{F970AF32-243A-4AD0-A0D1-A4CF5DADB36D}">
      <dgm:prSet/>
      <dgm:spPr/>
      <dgm:t>
        <a:bodyPr/>
        <a:lstStyle/>
        <a:p>
          <a:endParaRPr lang="en-AU"/>
        </a:p>
      </dgm:t>
    </dgm:pt>
    <dgm:pt modelId="{5424D89B-D8F1-4D50-B7CB-608B14D78CE6}" type="sibTrans" cxnId="{F970AF32-243A-4AD0-A0D1-A4CF5DADB36D}">
      <dgm:prSet/>
      <dgm:spPr/>
      <dgm:t>
        <a:bodyPr/>
        <a:lstStyle/>
        <a:p>
          <a:endParaRPr lang="en-AU"/>
        </a:p>
      </dgm:t>
    </dgm:pt>
    <dgm:pt modelId="{833FB024-9735-4A8B-B5A6-E8A27D3D155C}">
      <dgm:prSet/>
      <dgm:spPr/>
      <dgm:t>
        <a:bodyPr/>
        <a:lstStyle/>
        <a:p>
          <a:r>
            <a:rPr lang="en-AU"/>
            <a:t>Incorporating feedback from your first speech into a second 5- to 7-minute speech</a:t>
          </a:r>
          <a:endParaRPr lang="en-US" dirty="0"/>
        </a:p>
      </dgm:t>
    </dgm:pt>
    <dgm:pt modelId="{0715F033-50B6-48F4-B1E6-9E362C2722BC}" type="parTrans" cxnId="{CF25EC54-DC1A-40DC-9B73-55989D5BF7B9}">
      <dgm:prSet/>
      <dgm:spPr/>
      <dgm:t>
        <a:bodyPr/>
        <a:lstStyle/>
        <a:p>
          <a:endParaRPr lang="en-AU"/>
        </a:p>
      </dgm:t>
    </dgm:pt>
    <dgm:pt modelId="{9F4F2822-F70A-475A-B8DC-0851DF91A9AB}" type="sibTrans" cxnId="{CF25EC54-DC1A-40DC-9B73-55989D5BF7B9}">
      <dgm:prSet/>
      <dgm:spPr/>
      <dgm:t>
        <a:bodyPr/>
        <a:lstStyle/>
        <a:p>
          <a:endParaRPr lang="en-AU"/>
        </a:p>
      </dgm:t>
    </dgm:pt>
    <dgm:pt modelId="{553AC0C3-D0BD-405C-B158-96CAE3628DBC}">
      <dgm:prSet/>
      <dgm:spPr/>
      <dgm:t>
        <a:bodyPr/>
        <a:lstStyle/>
        <a:p>
          <a:r>
            <a:rPr lang="en-AU" dirty="0">
              <a:solidFill>
                <a:srgbClr val="FF0000"/>
              </a:solidFill>
            </a:rPr>
            <a:t>Serving as a speech evaluator </a:t>
          </a:r>
          <a:endParaRPr lang="en-US" dirty="0">
            <a:solidFill>
              <a:srgbClr val="FF0000"/>
            </a:solidFill>
          </a:endParaRPr>
        </a:p>
      </dgm:t>
    </dgm:pt>
    <dgm:pt modelId="{11A240DF-0B2E-47A8-81E7-928CA1539C71}" type="parTrans" cxnId="{EDC90E60-C59F-4D9B-A0E7-0D4AA39C726A}">
      <dgm:prSet/>
      <dgm:spPr/>
      <dgm:t>
        <a:bodyPr/>
        <a:lstStyle/>
        <a:p>
          <a:endParaRPr lang="en-AU"/>
        </a:p>
      </dgm:t>
    </dgm:pt>
    <dgm:pt modelId="{6172CCC5-A978-44E3-887B-672E558EE017}" type="sibTrans" cxnId="{EDC90E60-C59F-4D9B-A0E7-0D4AA39C726A}">
      <dgm:prSet/>
      <dgm:spPr/>
      <dgm:t>
        <a:bodyPr/>
        <a:lstStyle/>
        <a:p>
          <a:endParaRPr lang="en-AU"/>
        </a:p>
      </dgm:t>
    </dgm:pt>
    <dgm:pt modelId="{AC8379B6-243B-4170-BE04-661C6CF102AD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b="1" dirty="0"/>
            <a:t>Research &amp; Presenting</a:t>
          </a:r>
          <a:endParaRPr lang="en-US" dirty="0"/>
        </a:p>
      </dgm:t>
    </dgm:pt>
    <dgm:pt modelId="{6542B7A0-A9A6-46A7-87EA-5D30D19FB886}" type="parTrans" cxnId="{C4002CC2-9E07-44BF-B799-E89C122B7B7E}">
      <dgm:prSet/>
      <dgm:spPr/>
      <dgm:t>
        <a:bodyPr/>
        <a:lstStyle/>
        <a:p>
          <a:endParaRPr lang="en-AU"/>
        </a:p>
      </dgm:t>
    </dgm:pt>
    <dgm:pt modelId="{DAA58774-7BC2-4F6C-AAE0-FDEB184A0165}" type="sibTrans" cxnId="{C4002CC2-9E07-44BF-B799-E89C122B7B7E}">
      <dgm:prSet/>
      <dgm:spPr/>
      <dgm:t>
        <a:bodyPr/>
        <a:lstStyle/>
        <a:p>
          <a:endParaRPr lang="en-AU"/>
        </a:p>
      </dgm:t>
    </dgm:pt>
    <dgm:pt modelId="{A0A12A16-DC79-4CA3-8578-700163E0ED7D}">
      <dgm:prSet/>
      <dgm:spPr/>
      <dgm:t>
        <a:bodyPr/>
        <a:lstStyle/>
        <a:p>
          <a:endParaRPr lang="en-US" dirty="0"/>
        </a:p>
      </dgm:t>
    </dgm:pt>
    <dgm:pt modelId="{8EC3FD1B-3659-4021-BCDD-97B50367740F}" type="parTrans" cxnId="{96AE2D10-300B-45FA-9323-2694FC65D64D}">
      <dgm:prSet/>
      <dgm:spPr/>
      <dgm:t>
        <a:bodyPr/>
        <a:lstStyle/>
        <a:p>
          <a:endParaRPr lang="en-AU"/>
        </a:p>
      </dgm:t>
    </dgm:pt>
    <dgm:pt modelId="{61D1B224-3391-4C47-B1A6-CD38C4CB825A}" type="sibTrans" cxnId="{96AE2D10-300B-45FA-9323-2694FC65D64D}">
      <dgm:prSet/>
      <dgm:spPr/>
      <dgm:t>
        <a:bodyPr/>
        <a:lstStyle/>
        <a:p>
          <a:endParaRPr lang="en-AU"/>
        </a:p>
      </dgm:t>
    </dgm:pt>
    <dgm:pt modelId="{27D087FB-8BB1-4366-93EA-BCB2E2A4F70A}">
      <dgm:prSet/>
      <dgm:spPr/>
      <dgm:t>
        <a:bodyPr/>
        <a:lstStyle/>
        <a:p>
          <a:endParaRPr lang="en-US" dirty="0"/>
        </a:p>
      </dgm:t>
    </dgm:pt>
    <dgm:pt modelId="{FF28ACD3-0F88-4DA9-99BD-1B036F227128}" type="parTrans" cxnId="{88CD990F-B896-4279-9979-A04B87CEDD2F}">
      <dgm:prSet/>
      <dgm:spPr/>
      <dgm:t>
        <a:bodyPr/>
        <a:lstStyle/>
        <a:p>
          <a:endParaRPr lang="en-AU"/>
        </a:p>
      </dgm:t>
    </dgm:pt>
    <dgm:pt modelId="{61129B73-F436-41A4-83CB-847D44B4EA91}" type="sibTrans" cxnId="{88CD990F-B896-4279-9979-A04B87CEDD2F}">
      <dgm:prSet/>
      <dgm:spPr/>
      <dgm:t>
        <a:bodyPr/>
        <a:lstStyle/>
        <a:p>
          <a:endParaRPr lang="en-AU"/>
        </a:p>
      </dgm:t>
    </dgm:pt>
    <dgm:pt modelId="{100DBD0B-2B3D-4B47-897E-5B0DB5A54E54}">
      <dgm:prSet/>
      <dgm:spPr/>
      <dgm:t>
        <a:bodyPr/>
        <a:lstStyle/>
        <a:p>
          <a:endParaRPr lang="en-US" dirty="0"/>
        </a:p>
      </dgm:t>
    </dgm:pt>
    <dgm:pt modelId="{A18C851D-E4ED-480F-9B13-AD616B5A5967}" type="parTrans" cxnId="{BDE14AB2-B26E-4081-BC37-70080784D6B8}">
      <dgm:prSet/>
      <dgm:spPr/>
      <dgm:t>
        <a:bodyPr/>
        <a:lstStyle/>
        <a:p>
          <a:endParaRPr lang="en-AU"/>
        </a:p>
      </dgm:t>
    </dgm:pt>
    <dgm:pt modelId="{F2FCC85D-E836-42CB-B7C0-C1A96CEE738D}" type="sibTrans" cxnId="{BDE14AB2-B26E-4081-BC37-70080784D6B8}">
      <dgm:prSet/>
      <dgm:spPr/>
      <dgm:t>
        <a:bodyPr/>
        <a:lstStyle/>
        <a:p>
          <a:endParaRPr lang="en-AU"/>
        </a:p>
      </dgm:t>
    </dgm:pt>
    <dgm:pt modelId="{83753160-070E-4C39-9E81-5178EFBFFC08}">
      <dgm:prSet/>
      <dgm:spPr/>
      <dgm:t>
        <a:bodyPr/>
        <a:lstStyle/>
        <a:p>
          <a:r>
            <a:rPr lang="en-AU" dirty="0"/>
            <a:t>A 5- to 7-minute speech	</a:t>
          </a:r>
          <a:endParaRPr lang="en-US" dirty="0"/>
        </a:p>
      </dgm:t>
    </dgm:pt>
    <dgm:pt modelId="{834717B9-0AAE-4FBE-86A1-1AA9E3C7BA84}" type="parTrans" cxnId="{A2FDAEA8-DB05-4401-B48D-6D5AA1415162}">
      <dgm:prSet/>
      <dgm:spPr/>
      <dgm:t>
        <a:bodyPr/>
        <a:lstStyle/>
        <a:p>
          <a:endParaRPr lang="en-AU"/>
        </a:p>
      </dgm:t>
    </dgm:pt>
    <dgm:pt modelId="{7DCCC9B4-312A-4B34-AD01-B468E828AA76}" type="sibTrans" cxnId="{A2FDAEA8-DB05-4401-B48D-6D5AA1415162}">
      <dgm:prSet/>
      <dgm:spPr/>
      <dgm:t>
        <a:bodyPr/>
        <a:lstStyle/>
        <a:p>
          <a:endParaRPr lang="en-AU"/>
        </a:p>
      </dgm:t>
    </dgm:pt>
    <dgm:pt modelId="{894F9CD9-C9D5-4CFE-8F28-EC832BF552C0}" type="pres">
      <dgm:prSet presAssocID="{E5E9B92C-7B6E-4904-8D12-B686999E91AD}" presName="root" presStyleCnt="0">
        <dgm:presLayoutVars>
          <dgm:dir/>
          <dgm:resizeHandles val="exact"/>
        </dgm:presLayoutVars>
      </dgm:prSet>
      <dgm:spPr/>
    </dgm:pt>
    <dgm:pt modelId="{8BA0D9A1-FA4B-44E8-A784-F52B359498DA}" type="pres">
      <dgm:prSet presAssocID="{3B7546DA-5829-4918-991C-82A543A8B256}" presName="compNode" presStyleCnt="0"/>
      <dgm:spPr/>
    </dgm:pt>
    <dgm:pt modelId="{D2DB37DE-BBFE-4727-A7CB-1E75B23D6C07}" type="pres">
      <dgm:prSet presAssocID="{3B7546DA-5829-4918-991C-82A543A8B25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000" b="-1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ug boat"/>
        </a:ext>
      </dgm:extLst>
    </dgm:pt>
    <dgm:pt modelId="{80FE2EF2-9F60-41D0-9478-DD0855187516}" type="pres">
      <dgm:prSet presAssocID="{3B7546DA-5829-4918-991C-82A543A8B256}" presName="iconSpace" presStyleCnt="0"/>
      <dgm:spPr/>
    </dgm:pt>
    <dgm:pt modelId="{D0EA357E-E455-4C5C-BE65-E8065797B08D}" type="pres">
      <dgm:prSet presAssocID="{3B7546DA-5829-4918-991C-82A543A8B256}" presName="parTx" presStyleLbl="revTx" presStyleIdx="0" presStyleCnt="8">
        <dgm:presLayoutVars>
          <dgm:chMax val="0"/>
          <dgm:chPref val="0"/>
        </dgm:presLayoutVars>
      </dgm:prSet>
      <dgm:spPr/>
    </dgm:pt>
    <dgm:pt modelId="{8BD29712-520A-46BF-B656-55D4488E9D0F}" type="pres">
      <dgm:prSet presAssocID="{3B7546DA-5829-4918-991C-82A543A8B256}" presName="txSpace" presStyleCnt="0"/>
      <dgm:spPr/>
    </dgm:pt>
    <dgm:pt modelId="{659A2FFF-C47D-440F-91DA-5A140C47C227}" type="pres">
      <dgm:prSet presAssocID="{3B7546DA-5829-4918-991C-82A543A8B256}" presName="desTx" presStyleLbl="revTx" presStyleIdx="1" presStyleCnt="8">
        <dgm:presLayoutVars/>
      </dgm:prSet>
      <dgm:spPr/>
    </dgm:pt>
    <dgm:pt modelId="{9DA27E1E-B278-4710-9149-C44939D39C62}" type="pres">
      <dgm:prSet presAssocID="{8F4C2F39-778B-41E4-B4E1-8611D84CFD54}" presName="sibTrans" presStyleCnt="0"/>
      <dgm:spPr/>
    </dgm:pt>
    <dgm:pt modelId="{C9475FD1-FEDD-4902-90CE-CFF268A48EC6}" type="pres">
      <dgm:prSet presAssocID="{86110BB9-76F5-4DAE-BD37-74A72CF813C9}" presName="compNode" presStyleCnt="0"/>
      <dgm:spPr/>
    </dgm:pt>
    <dgm:pt modelId="{7EB96812-69F2-4DD6-B2D7-20FA644F8038}" type="pres">
      <dgm:prSet presAssocID="{86110BB9-76F5-4DAE-BD37-74A72CF813C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491630B0-4C49-41C0-9E69-5B39178D5CC8}" type="pres">
      <dgm:prSet presAssocID="{86110BB9-76F5-4DAE-BD37-74A72CF813C9}" presName="iconSpace" presStyleCnt="0"/>
      <dgm:spPr/>
    </dgm:pt>
    <dgm:pt modelId="{80D7BAE5-C995-4913-B942-7FE25F8B53F5}" type="pres">
      <dgm:prSet presAssocID="{86110BB9-76F5-4DAE-BD37-74A72CF813C9}" presName="parTx" presStyleLbl="revTx" presStyleIdx="2" presStyleCnt="8">
        <dgm:presLayoutVars>
          <dgm:chMax val="0"/>
          <dgm:chPref val="0"/>
        </dgm:presLayoutVars>
      </dgm:prSet>
      <dgm:spPr/>
    </dgm:pt>
    <dgm:pt modelId="{783B633A-AAC2-4AFC-A480-D7B8900836E1}" type="pres">
      <dgm:prSet presAssocID="{86110BB9-76F5-4DAE-BD37-74A72CF813C9}" presName="txSpace" presStyleCnt="0"/>
      <dgm:spPr/>
    </dgm:pt>
    <dgm:pt modelId="{FC08727E-045D-4487-9A7E-4D8CEFE1AEB9}" type="pres">
      <dgm:prSet presAssocID="{86110BB9-76F5-4DAE-BD37-74A72CF813C9}" presName="desTx" presStyleLbl="revTx" presStyleIdx="3" presStyleCnt="8">
        <dgm:presLayoutVars/>
      </dgm:prSet>
      <dgm:spPr/>
    </dgm:pt>
    <dgm:pt modelId="{D2355362-BFF4-4B63-B5EE-77340AE94748}" type="pres">
      <dgm:prSet presAssocID="{739B4B44-A698-47C8-AC20-0880E33A6268}" presName="sibTrans" presStyleCnt="0"/>
      <dgm:spPr/>
    </dgm:pt>
    <dgm:pt modelId="{1B38CA41-4447-4642-BDA8-1A17134E38F3}" type="pres">
      <dgm:prSet presAssocID="{24C4E142-22CB-426B-957C-6DCB850D69B0}" presName="compNode" presStyleCnt="0"/>
      <dgm:spPr/>
    </dgm:pt>
    <dgm:pt modelId="{95894B9E-A466-43D0-9681-9778C6BEF5E0}" type="pres">
      <dgm:prSet presAssocID="{24C4E142-22CB-426B-957C-6DCB850D69B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1000" b="-1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wl"/>
        </a:ext>
      </dgm:extLst>
    </dgm:pt>
    <dgm:pt modelId="{B3D911C5-0ACD-4710-8C92-89BF76978858}" type="pres">
      <dgm:prSet presAssocID="{24C4E142-22CB-426B-957C-6DCB850D69B0}" presName="iconSpace" presStyleCnt="0"/>
      <dgm:spPr/>
    </dgm:pt>
    <dgm:pt modelId="{04B5BB4D-5801-41FD-A12F-0AD4F8B42E6C}" type="pres">
      <dgm:prSet presAssocID="{24C4E142-22CB-426B-957C-6DCB850D69B0}" presName="parTx" presStyleLbl="revTx" presStyleIdx="4" presStyleCnt="8">
        <dgm:presLayoutVars>
          <dgm:chMax val="0"/>
          <dgm:chPref val="0"/>
        </dgm:presLayoutVars>
      </dgm:prSet>
      <dgm:spPr/>
    </dgm:pt>
    <dgm:pt modelId="{02CC788A-58A4-4963-9D5F-BBEE63CA5F92}" type="pres">
      <dgm:prSet presAssocID="{24C4E142-22CB-426B-957C-6DCB850D69B0}" presName="txSpace" presStyleCnt="0"/>
      <dgm:spPr/>
    </dgm:pt>
    <dgm:pt modelId="{3E2CD67F-88A7-4858-90FE-AF88CADA3EB3}" type="pres">
      <dgm:prSet presAssocID="{24C4E142-22CB-426B-957C-6DCB850D69B0}" presName="desTx" presStyleLbl="revTx" presStyleIdx="5" presStyleCnt="8">
        <dgm:presLayoutVars/>
      </dgm:prSet>
      <dgm:spPr/>
    </dgm:pt>
    <dgm:pt modelId="{67140ACD-672D-4138-B840-A87CBF516A39}" type="pres">
      <dgm:prSet presAssocID="{C0570F20-DF5A-4CCB-B36B-9FC8E23B9BA2}" presName="sibTrans" presStyleCnt="0"/>
      <dgm:spPr/>
    </dgm:pt>
    <dgm:pt modelId="{BF13C4E1-B365-4BA5-9A5B-3986908E4C10}" type="pres">
      <dgm:prSet presAssocID="{1196E078-F803-40F3-AEC6-44E60654E86B}" presName="compNode" presStyleCnt="0"/>
      <dgm:spPr/>
    </dgm:pt>
    <dgm:pt modelId="{C2213DE6-F209-4B06-8542-A0B8BEDF0DC4}" type="pres">
      <dgm:prSet presAssocID="{1196E078-F803-40F3-AEC6-44E60654E86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ngel Face with Solid Fill"/>
        </a:ext>
      </dgm:extLst>
    </dgm:pt>
    <dgm:pt modelId="{19756464-9B08-40BB-95BE-C3B018A34719}" type="pres">
      <dgm:prSet presAssocID="{1196E078-F803-40F3-AEC6-44E60654E86B}" presName="iconSpace" presStyleCnt="0"/>
      <dgm:spPr/>
    </dgm:pt>
    <dgm:pt modelId="{ECE6AD49-9E5D-4A58-B4BC-A9CEC959AC81}" type="pres">
      <dgm:prSet presAssocID="{1196E078-F803-40F3-AEC6-44E60654E86B}" presName="parTx" presStyleLbl="revTx" presStyleIdx="6" presStyleCnt="8">
        <dgm:presLayoutVars>
          <dgm:chMax val="0"/>
          <dgm:chPref val="0"/>
        </dgm:presLayoutVars>
      </dgm:prSet>
      <dgm:spPr/>
    </dgm:pt>
    <dgm:pt modelId="{7F076C96-D1E5-49A4-A28C-83E2C725B80D}" type="pres">
      <dgm:prSet presAssocID="{1196E078-F803-40F3-AEC6-44E60654E86B}" presName="txSpace" presStyleCnt="0"/>
      <dgm:spPr/>
    </dgm:pt>
    <dgm:pt modelId="{E94C6524-20C1-4DB8-ACA4-AEC52B627EDB}" type="pres">
      <dgm:prSet presAssocID="{1196E078-F803-40F3-AEC6-44E60654E86B}" presName="desTx" presStyleLbl="revTx" presStyleIdx="7" presStyleCnt="8">
        <dgm:presLayoutVars/>
      </dgm:prSet>
      <dgm:spPr/>
    </dgm:pt>
  </dgm:ptLst>
  <dgm:cxnLst>
    <dgm:cxn modelId="{D87CC40B-81D4-4522-B324-2B6011BB2BEA}" srcId="{86110BB9-76F5-4DAE-BD37-74A72CF813C9}" destId="{3477DB20-E393-4F84-AB89-C4FA66AB7687}" srcOrd="0" destOrd="0" parTransId="{5EE571FD-A5EE-4EED-BFFF-5A37A89966E9}" sibTransId="{0A9541EC-59BF-40A1-9CC7-E919E6199B18}"/>
    <dgm:cxn modelId="{88CD990F-B896-4279-9979-A04B87CEDD2F}" srcId="{2B5C5C00-78EA-4A83-A749-77631FC50FB1}" destId="{27D087FB-8BB1-4366-93EA-BCB2E2A4F70A}" srcOrd="2" destOrd="0" parTransId="{FF28ACD3-0F88-4DA9-99BD-1B036F227128}" sibTransId="{61129B73-F436-41A4-83CB-847D44B4EA91}"/>
    <dgm:cxn modelId="{25D5F30F-8D92-4027-BCF3-68CEE235D926}" type="presOf" srcId="{A0A12A16-DC79-4CA3-8578-700163E0ED7D}" destId="{659A2FFF-C47D-440F-91DA-5A140C47C227}" srcOrd="0" destOrd="2" presId="urn:microsoft.com/office/officeart/2018/5/layout/CenteredIconLabelDescriptionList"/>
    <dgm:cxn modelId="{96AE2D10-300B-45FA-9323-2694FC65D64D}" srcId="{2B5C5C00-78EA-4A83-A749-77631FC50FB1}" destId="{A0A12A16-DC79-4CA3-8578-700163E0ED7D}" srcOrd="1" destOrd="0" parTransId="{8EC3FD1B-3659-4021-BCDD-97B50367740F}" sibTransId="{61D1B224-3391-4C47-B1A6-CD38C4CB825A}"/>
    <dgm:cxn modelId="{563A5A19-339C-44DC-8D52-C2B3A9442090}" type="presOf" srcId="{E5E9B92C-7B6E-4904-8D12-B686999E91AD}" destId="{894F9CD9-C9D5-4CFE-8F28-EC832BF552C0}" srcOrd="0" destOrd="0" presId="urn:microsoft.com/office/officeart/2018/5/layout/CenteredIconLabelDescriptionList"/>
    <dgm:cxn modelId="{08AC1123-2A75-4A05-96BF-EA436C5C6BC5}" srcId="{E5E9B92C-7B6E-4904-8D12-B686999E91AD}" destId="{3B7546DA-5829-4918-991C-82A543A8B256}" srcOrd="0" destOrd="0" parTransId="{29DB72BB-95D0-4BF8-8A47-B0240EE7AD43}" sibTransId="{8F4C2F39-778B-41E4-B4E1-8611D84CFD54}"/>
    <dgm:cxn modelId="{A066A427-01B0-4A51-9D22-B3B75D8A97CD}" type="presOf" srcId="{7428596F-48F7-4E4B-9E81-B11CA4FA5458}" destId="{E94C6524-20C1-4DB8-ACA4-AEC52B627EDB}" srcOrd="0" destOrd="0" presId="urn:microsoft.com/office/officeart/2018/5/layout/CenteredIconLabelDescriptionList"/>
    <dgm:cxn modelId="{99647628-A6D7-460A-BB4C-F2999B58DDF9}" type="presOf" srcId="{1F812CD7-6322-4970-8F92-045BCA1B9B60}" destId="{FC08727E-045D-4487-9A7E-4D8CEFE1AEB9}" srcOrd="0" destOrd="1" presId="urn:microsoft.com/office/officeart/2018/5/layout/CenteredIconLabelDescriptionList"/>
    <dgm:cxn modelId="{69B7712D-9A71-42AF-902F-28D5F50389E9}" type="presOf" srcId="{27D087FB-8BB1-4366-93EA-BCB2E2A4F70A}" destId="{659A2FFF-C47D-440F-91DA-5A140C47C227}" srcOrd="0" destOrd="3" presId="urn:microsoft.com/office/officeart/2018/5/layout/CenteredIconLabelDescriptionList"/>
    <dgm:cxn modelId="{F970AF32-243A-4AD0-A0D1-A4CF5DADB36D}" srcId="{3477DB20-E393-4F84-AB89-C4FA66AB7687}" destId="{1F812CD7-6322-4970-8F92-045BCA1B9B60}" srcOrd="0" destOrd="0" parTransId="{CA1E9A59-08A1-466B-B56D-0485189D92F9}" sibTransId="{5424D89B-D8F1-4D50-B7CB-608B14D78CE6}"/>
    <dgm:cxn modelId="{C11D193B-6055-4C8D-B79D-081995400579}" type="presOf" srcId="{24C4E142-22CB-426B-957C-6DCB850D69B0}" destId="{04B5BB4D-5801-41FD-A12F-0AD4F8B42E6C}" srcOrd="0" destOrd="0" presId="urn:microsoft.com/office/officeart/2018/5/layout/CenteredIconLabelDescriptionList"/>
    <dgm:cxn modelId="{8DB4C840-7E79-4A57-A820-478B1755E1DB}" type="presOf" srcId="{3CFEE429-5CCE-4FEF-8E11-182FBA9340F9}" destId="{3E2CD67F-88A7-4858-90FE-AF88CADA3EB3}" srcOrd="0" destOrd="1" presId="urn:microsoft.com/office/officeart/2018/5/layout/CenteredIconLabelDescriptionList"/>
    <dgm:cxn modelId="{EDC90E60-C59F-4D9B-A0E7-0D4AA39C726A}" srcId="{3477DB20-E393-4F84-AB89-C4FA66AB7687}" destId="{553AC0C3-D0BD-405C-B158-96CAE3628DBC}" srcOrd="2" destOrd="0" parTransId="{11A240DF-0B2E-47A8-81E7-928CA1539C71}" sibTransId="{6172CCC5-A978-44E3-887B-672E558EE017}"/>
    <dgm:cxn modelId="{35515E45-044E-41FE-B2B4-0C7CE209C997}" srcId="{E5E9B92C-7B6E-4904-8D12-B686999E91AD}" destId="{1196E078-F803-40F3-AEC6-44E60654E86B}" srcOrd="3" destOrd="0" parTransId="{8D5DBEEE-6E9A-4C3C-B325-0E783212C697}" sibTransId="{9C852D73-C704-4D98-B813-F1E971FB9FC3}"/>
    <dgm:cxn modelId="{1758A36A-99FF-40EC-845F-663EB8668A3E}" srcId="{7428596F-48F7-4E4B-9E81-B11CA4FA5458}" destId="{5E701395-BC17-4389-A87C-FA7941EADC0E}" srcOrd="0" destOrd="0" parTransId="{48D2935B-5C90-4442-B588-9614D5499A5D}" sibTransId="{54C63385-209A-4B68-83E0-B40824056CDF}"/>
    <dgm:cxn modelId="{A81AC34F-CD94-4950-B25B-00E490A424C6}" srcId="{2B5C5C00-78EA-4A83-A749-77631FC50FB1}" destId="{0028815E-7DB1-4495-82BE-0359BB2098F5}" srcOrd="0" destOrd="0" parTransId="{98944D62-F096-4FA6-9F93-9F4EF6B239E4}" sibTransId="{758FF0BE-8BAE-405E-A0A0-97CA30B2653C}"/>
    <dgm:cxn modelId="{8BFDD74F-A5AD-448A-9EF6-8AB42E1E9238}" type="presOf" srcId="{3B7546DA-5829-4918-991C-82A543A8B256}" destId="{D0EA357E-E455-4C5C-BE65-E8065797B08D}" srcOrd="0" destOrd="0" presId="urn:microsoft.com/office/officeart/2018/5/layout/CenteredIconLabelDescriptionList"/>
    <dgm:cxn modelId="{CF25EC54-DC1A-40DC-9B73-55989D5BF7B9}" srcId="{3477DB20-E393-4F84-AB89-C4FA66AB7687}" destId="{833FB024-9735-4A8B-B5A6-E8A27D3D155C}" srcOrd="1" destOrd="0" parTransId="{0715F033-50B6-48F4-B1E6-9E362C2722BC}" sibTransId="{9F4F2822-F70A-475A-B8DC-0851DF91A9AB}"/>
    <dgm:cxn modelId="{62524059-5B57-4B5A-A6F5-A84CFBDD147C}" srcId="{41245E8D-9785-4300-B8B4-8BF31A1FB9D1}" destId="{3CFEE429-5CCE-4FEF-8E11-182FBA9340F9}" srcOrd="0" destOrd="0" parTransId="{E2864B33-6F1C-4683-A7A0-B8D28F943E5C}" sibTransId="{074A41E8-F4E8-43C4-946A-05B42588FB54}"/>
    <dgm:cxn modelId="{8DEE8859-EE84-44FB-9FE6-C2F98E7CD9BB}" type="presOf" srcId="{2B5C5C00-78EA-4A83-A749-77631FC50FB1}" destId="{659A2FFF-C47D-440F-91DA-5A140C47C227}" srcOrd="0" destOrd="0" presId="urn:microsoft.com/office/officeart/2018/5/layout/CenteredIconLabelDescriptionList"/>
    <dgm:cxn modelId="{1452C779-718D-4A31-9DB8-CF2CD1D2B363}" type="presOf" srcId="{553AC0C3-D0BD-405C-B158-96CAE3628DBC}" destId="{FC08727E-045D-4487-9A7E-4D8CEFE1AEB9}" srcOrd="0" destOrd="3" presId="urn:microsoft.com/office/officeart/2018/5/layout/CenteredIconLabelDescriptionList"/>
    <dgm:cxn modelId="{E0F2A681-93C3-4DEF-BD19-E43A98C90E60}" srcId="{24C4E142-22CB-426B-957C-6DCB850D69B0}" destId="{41245E8D-9785-4300-B8B4-8BF31A1FB9D1}" srcOrd="0" destOrd="0" parTransId="{3C21DFAC-64FA-4BFD-8FEF-58BEE7554739}" sibTransId="{4AA75F3E-97AF-425C-A873-1EDB7C912AF8}"/>
    <dgm:cxn modelId="{AD028085-7556-4925-BF71-35660FED00E9}" type="presOf" srcId="{41245E8D-9785-4300-B8B4-8BF31A1FB9D1}" destId="{3E2CD67F-88A7-4858-90FE-AF88CADA3EB3}" srcOrd="0" destOrd="0" presId="urn:microsoft.com/office/officeart/2018/5/layout/CenteredIconLabelDescriptionList"/>
    <dgm:cxn modelId="{F3197090-1AC3-4F67-84B7-E605B6509C49}" srcId="{E5E9B92C-7B6E-4904-8D12-B686999E91AD}" destId="{86110BB9-76F5-4DAE-BD37-74A72CF813C9}" srcOrd="1" destOrd="0" parTransId="{134CB068-BD14-475F-9E99-AFB312F71758}" sibTransId="{739B4B44-A698-47C8-AC20-0880E33A6268}"/>
    <dgm:cxn modelId="{A2FDAEA8-DB05-4401-B48D-6D5AA1415162}" srcId="{AC8379B6-243B-4170-BE04-661C6CF102AD}" destId="{83753160-070E-4C39-9E81-5178EFBFFC08}" srcOrd="0" destOrd="0" parTransId="{834717B9-0AAE-4FBE-86A1-1AA9E3C7BA84}" sibTransId="{7DCCC9B4-312A-4B34-AD01-B468E828AA76}"/>
    <dgm:cxn modelId="{C991D8AA-1EDF-4BD4-9CFA-8A6095E4F98A}" type="presOf" srcId="{5E701395-BC17-4389-A87C-FA7941EADC0E}" destId="{E94C6524-20C1-4DB8-ACA4-AEC52B627EDB}" srcOrd="0" destOrd="1" presId="urn:microsoft.com/office/officeart/2018/5/layout/CenteredIconLabelDescriptionList"/>
    <dgm:cxn modelId="{50DEC0B0-14D4-4BC1-9ED3-AB3107B47033}" type="presOf" srcId="{100DBD0B-2B3D-4B47-897E-5B0DB5A54E54}" destId="{659A2FFF-C47D-440F-91DA-5A140C47C227}" srcOrd="0" destOrd="4" presId="urn:microsoft.com/office/officeart/2018/5/layout/CenteredIconLabelDescriptionList"/>
    <dgm:cxn modelId="{BDE14AB2-B26E-4081-BC37-70080784D6B8}" srcId="{2B5C5C00-78EA-4A83-A749-77631FC50FB1}" destId="{100DBD0B-2B3D-4B47-897E-5B0DB5A54E54}" srcOrd="3" destOrd="0" parTransId="{A18C851D-E4ED-480F-9B13-AD616B5A5967}" sibTransId="{F2FCC85D-E836-42CB-B7C0-C1A96CEE738D}"/>
    <dgm:cxn modelId="{4014B7B5-84DF-4B22-A827-071CF69C715D}" type="presOf" srcId="{86110BB9-76F5-4DAE-BD37-74A72CF813C9}" destId="{80D7BAE5-C995-4913-B942-7FE25F8B53F5}" srcOrd="0" destOrd="0" presId="urn:microsoft.com/office/officeart/2018/5/layout/CenteredIconLabelDescriptionList"/>
    <dgm:cxn modelId="{E9D3D6B7-3084-4D0F-A71E-29E01903EBCF}" type="presOf" srcId="{83753160-070E-4C39-9E81-5178EFBFFC08}" destId="{659A2FFF-C47D-440F-91DA-5A140C47C227}" srcOrd="0" destOrd="6" presId="urn:microsoft.com/office/officeart/2018/5/layout/CenteredIconLabelDescriptionList"/>
    <dgm:cxn modelId="{C4002CC2-9E07-44BF-B799-E89C122B7B7E}" srcId="{3B7546DA-5829-4918-991C-82A543A8B256}" destId="{AC8379B6-243B-4170-BE04-661C6CF102AD}" srcOrd="1" destOrd="0" parTransId="{6542B7A0-A9A6-46A7-87EA-5D30D19FB886}" sibTransId="{DAA58774-7BC2-4F6C-AAE0-FDEB184A0165}"/>
    <dgm:cxn modelId="{0BA552CD-62FF-48E9-9D69-FB00A979D800}" srcId="{1196E078-F803-40F3-AEC6-44E60654E86B}" destId="{7428596F-48F7-4E4B-9E81-B11CA4FA5458}" srcOrd="0" destOrd="0" parTransId="{52B57C82-D36E-47CB-A4A7-D19C0D67A002}" sibTransId="{3C8533C6-0AF7-45A2-B383-89157361CC23}"/>
    <dgm:cxn modelId="{E924C0DA-5942-4BE5-9C57-5F848FF9A1B8}" type="presOf" srcId="{3477DB20-E393-4F84-AB89-C4FA66AB7687}" destId="{FC08727E-045D-4487-9A7E-4D8CEFE1AEB9}" srcOrd="0" destOrd="0" presId="urn:microsoft.com/office/officeart/2018/5/layout/CenteredIconLabelDescriptionList"/>
    <dgm:cxn modelId="{DE8094DB-4D46-4287-A83E-EEA8669BBC63}" type="presOf" srcId="{AC8379B6-243B-4170-BE04-661C6CF102AD}" destId="{659A2FFF-C47D-440F-91DA-5A140C47C227}" srcOrd="0" destOrd="5" presId="urn:microsoft.com/office/officeart/2018/5/layout/CenteredIconLabelDescriptionList"/>
    <dgm:cxn modelId="{D2D72ADF-2986-4D67-A98D-270FC253D6CE}" type="presOf" srcId="{0028815E-7DB1-4495-82BE-0359BB2098F5}" destId="{659A2FFF-C47D-440F-91DA-5A140C47C227}" srcOrd="0" destOrd="1" presId="urn:microsoft.com/office/officeart/2018/5/layout/CenteredIconLabelDescriptionList"/>
    <dgm:cxn modelId="{35078AE3-47A5-4AB2-8774-DD3D72FDA4EC}" srcId="{3B7546DA-5829-4918-991C-82A543A8B256}" destId="{2B5C5C00-78EA-4A83-A749-77631FC50FB1}" srcOrd="0" destOrd="0" parTransId="{E60D9B8B-3B47-437F-81E4-F5C474E8996A}" sibTransId="{B83549FC-F437-4DF1-AE3E-73E55F4F62B8}"/>
    <dgm:cxn modelId="{2815C8EB-794E-4E07-BC6E-55B0CEBA7162}" srcId="{E5E9B92C-7B6E-4904-8D12-B686999E91AD}" destId="{24C4E142-22CB-426B-957C-6DCB850D69B0}" srcOrd="2" destOrd="0" parTransId="{284C493E-1CDC-4D92-B338-513FA83D41CA}" sibTransId="{C0570F20-DF5A-4CCB-B36B-9FC8E23B9BA2}"/>
    <dgm:cxn modelId="{076999FA-139B-4B3D-9531-256F7276D291}" type="presOf" srcId="{833FB024-9735-4A8B-B5A6-E8A27D3D155C}" destId="{FC08727E-045D-4487-9A7E-4D8CEFE1AEB9}" srcOrd="0" destOrd="2" presId="urn:microsoft.com/office/officeart/2018/5/layout/CenteredIconLabelDescriptionList"/>
    <dgm:cxn modelId="{A1D08BFE-0664-4A88-B6EF-5E676EBA4AAF}" type="presOf" srcId="{1196E078-F803-40F3-AEC6-44E60654E86B}" destId="{ECE6AD49-9E5D-4A58-B4BC-A9CEC959AC81}" srcOrd="0" destOrd="0" presId="urn:microsoft.com/office/officeart/2018/5/layout/CenteredIconLabelDescriptionList"/>
    <dgm:cxn modelId="{D5BC8F3C-20F7-4525-8AA7-4E1A648DA682}" type="presParOf" srcId="{894F9CD9-C9D5-4CFE-8F28-EC832BF552C0}" destId="{8BA0D9A1-FA4B-44E8-A784-F52B359498DA}" srcOrd="0" destOrd="0" presId="urn:microsoft.com/office/officeart/2018/5/layout/CenteredIconLabelDescriptionList"/>
    <dgm:cxn modelId="{4C322374-081D-4EE7-A7D3-4E3F485CCB14}" type="presParOf" srcId="{8BA0D9A1-FA4B-44E8-A784-F52B359498DA}" destId="{D2DB37DE-BBFE-4727-A7CB-1E75B23D6C07}" srcOrd="0" destOrd="0" presId="urn:microsoft.com/office/officeart/2018/5/layout/CenteredIconLabelDescriptionList"/>
    <dgm:cxn modelId="{D2045DCB-674D-48E9-A676-C6575C04AF0A}" type="presParOf" srcId="{8BA0D9A1-FA4B-44E8-A784-F52B359498DA}" destId="{80FE2EF2-9F60-41D0-9478-DD0855187516}" srcOrd="1" destOrd="0" presId="urn:microsoft.com/office/officeart/2018/5/layout/CenteredIconLabelDescriptionList"/>
    <dgm:cxn modelId="{F48C273A-140E-402C-9715-F798DFD42560}" type="presParOf" srcId="{8BA0D9A1-FA4B-44E8-A784-F52B359498DA}" destId="{D0EA357E-E455-4C5C-BE65-E8065797B08D}" srcOrd="2" destOrd="0" presId="urn:microsoft.com/office/officeart/2018/5/layout/CenteredIconLabelDescriptionList"/>
    <dgm:cxn modelId="{EACE1D09-CAFC-4DA4-8E9F-EEBC2F9714A3}" type="presParOf" srcId="{8BA0D9A1-FA4B-44E8-A784-F52B359498DA}" destId="{8BD29712-520A-46BF-B656-55D4488E9D0F}" srcOrd="3" destOrd="0" presId="urn:microsoft.com/office/officeart/2018/5/layout/CenteredIconLabelDescriptionList"/>
    <dgm:cxn modelId="{4845793F-FBCA-4035-AF53-01F9875D7361}" type="presParOf" srcId="{8BA0D9A1-FA4B-44E8-A784-F52B359498DA}" destId="{659A2FFF-C47D-440F-91DA-5A140C47C227}" srcOrd="4" destOrd="0" presId="urn:microsoft.com/office/officeart/2018/5/layout/CenteredIconLabelDescriptionList"/>
    <dgm:cxn modelId="{A56A5422-0AE5-46D2-8017-F22C816C6489}" type="presParOf" srcId="{894F9CD9-C9D5-4CFE-8F28-EC832BF552C0}" destId="{9DA27E1E-B278-4710-9149-C44939D39C62}" srcOrd="1" destOrd="0" presId="urn:microsoft.com/office/officeart/2018/5/layout/CenteredIconLabelDescriptionList"/>
    <dgm:cxn modelId="{D027EC16-DBEE-4ED4-BF58-09DEC0600923}" type="presParOf" srcId="{894F9CD9-C9D5-4CFE-8F28-EC832BF552C0}" destId="{C9475FD1-FEDD-4902-90CE-CFF268A48EC6}" srcOrd="2" destOrd="0" presId="urn:microsoft.com/office/officeart/2018/5/layout/CenteredIconLabelDescriptionList"/>
    <dgm:cxn modelId="{56D85432-BD9D-4811-8144-5E29C3898A6B}" type="presParOf" srcId="{C9475FD1-FEDD-4902-90CE-CFF268A48EC6}" destId="{7EB96812-69F2-4DD6-B2D7-20FA644F8038}" srcOrd="0" destOrd="0" presId="urn:microsoft.com/office/officeart/2018/5/layout/CenteredIconLabelDescriptionList"/>
    <dgm:cxn modelId="{98FC7655-9469-45C1-8523-77D10A29D284}" type="presParOf" srcId="{C9475FD1-FEDD-4902-90CE-CFF268A48EC6}" destId="{491630B0-4C49-41C0-9E69-5B39178D5CC8}" srcOrd="1" destOrd="0" presId="urn:microsoft.com/office/officeart/2018/5/layout/CenteredIconLabelDescriptionList"/>
    <dgm:cxn modelId="{FE78BD8D-5481-4F8D-83DC-0BB65CA051E2}" type="presParOf" srcId="{C9475FD1-FEDD-4902-90CE-CFF268A48EC6}" destId="{80D7BAE5-C995-4913-B942-7FE25F8B53F5}" srcOrd="2" destOrd="0" presId="urn:microsoft.com/office/officeart/2018/5/layout/CenteredIconLabelDescriptionList"/>
    <dgm:cxn modelId="{F637BE18-7722-4048-87E3-273F218BFD5E}" type="presParOf" srcId="{C9475FD1-FEDD-4902-90CE-CFF268A48EC6}" destId="{783B633A-AAC2-4AFC-A480-D7B8900836E1}" srcOrd="3" destOrd="0" presId="urn:microsoft.com/office/officeart/2018/5/layout/CenteredIconLabelDescriptionList"/>
    <dgm:cxn modelId="{FEEA8DA6-9C29-4731-AA3C-7DB8408FEE9A}" type="presParOf" srcId="{C9475FD1-FEDD-4902-90CE-CFF268A48EC6}" destId="{FC08727E-045D-4487-9A7E-4D8CEFE1AEB9}" srcOrd="4" destOrd="0" presId="urn:microsoft.com/office/officeart/2018/5/layout/CenteredIconLabelDescriptionList"/>
    <dgm:cxn modelId="{1654B6DC-55FD-4A57-B183-DDAC2102E6B5}" type="presParOf" srcId="{894F9CD9-C9D5-4CFE-8F28-EC832BF552C0}" destId="{D2355362-BFF4-4B63-B5EE-77340AE94748}" srcOrd="3" destOrd="0" presId="urn:microsoft.com/office/officeart/2018/5/layout/CenteredIconLabelDescriptionList"/>
    <dgm:cxn modelId="{DA39D3F6-16C6-4794-BF02-3414A96C27FB}" type="presParOf" srcId="{894F9CD9-C9D5-4CFE-8F28-EC832BF552C0}" destId="{1B38CA41-4447-4642-BDA8-1A17134E38F3}" srcOrd="4" destOrd="0" presId="urn:microsoft.com/office/officeart/2018/5/layout/CenteredIconLabelDescriptionList"/>
    <dgm:cxn modelId="{F6A628DD-5B45-40B0-9D9B-3F7311617DCA}" type="presParOf" srcId="{1B38CA41-4447-4642-BDA8-1A17134E38F3}" destId="{95894B9E-A466-43D0-9681-9778C6BEF5E0}" srcOrd="0" destOrd="0" presId="urn:microsoft.com/office/officeart/2018/5/layout/CenteredIconLabelDescriptionList"/>
    <dgm:cxn modelId="{2DA546BB-3381-4163-8612-09E9FFBB2CED}" type="presParOf" srcId="{1B38CA41-4447-4642-BDA8-1A17134E38F3}" destId="{B3D911C5-0ACD-4710-8C92-89BF76978858}" srcOrd="1" destOrd="0" presId="urn:microsoft.com/office/officeart/2018/5/layout/CenteredIconLabelDescriptionList"/>
    <dgm:cxn modelId="{ED530699-270C-4803-9FF6-ACD7813253A2}" type="presParOf" srcId="{1B38CA41-4447-4642-BDA8-1A17134E38F3}" destId="{04B5BB4D-5801-41FD-A12F-0AD4F8B42E6C}" srcOrd="2" destOrd="0" presId="urn:microsoft.com/office/officeart/2018/5/layout/CenteredIconLabelDescriptionList"/>
    <dgm:cxn modelId="{4B69AE69-D255-4149-BCDD-062AEAC7EDA8}" type="presParOf" srcId="{1B38CA41-4447-4642-BDA8-1A17134E38F3}" destId="{02CC788A-58A4-4963-9D5F-BBEE63CA5F92}" srcOrd="3" destOrd="0" presId="urn:microsoft.com/office/officeart/2018/5/layout/CenteredIconLabelDescriptionList"/>
    <dgm:cxn modelId="{CF055CD9-EDF7-4831-A8A9-F8C89E086577}" type="presParOf" srcId="{1B38CA41-4447-4642-BDA8-1A17134E38F3}" destId="{3E2CD67F-88A7-4858-90FE-AF88CADA3EB3}" srcOrd="4" destOrd="0" presId="urn:microsoft.com/office/officeart/2018/5/layout/CenteredIconLabelDescriptionList"/>
    <dgm:cxn modelId="{1EEBF32F-B5E5-4C5F-B524-3E9ADCB73B44}" type="presParOf" srcId="{894F9CD9-C9D5-4CFE-8F28-EC832BF552C0}" destId="{67140ACD-672D-4138-B840-A87CBF516A39}" srcOrd="5" destOrd="0" presId="urn:microsoft.com/office/officeart/2018/5/layout/CenteredIconLabelDescriptionList"/>
    <dgm:cxn modelId="{1A0D04C2-4A3F-4B23-8429-717E8BA17911}" type="presParOf" srcId="{894F9CD9-C9D5-4CFE-8F28-EC832BF552C0}" destId="{BF13C4E1-B365-4BA5-9A5B-3986908E4C10}" srcOrd="6" destOrd="0" presId="urn:microsoft.com/office/officeart/2018/5/layout/CenteredIconLabelDescriptionList"/>
    <dgm:cxn modelId="{F2449306-64AD-4B67-A4A5-0DB7107054CE}" type="presParOf" srcId="{BF13C4E1-B365-4BA5-9A5B-3986908E4C10}" destId="{C2213DE6-F209-4B06-8542-A0B8BEDF0DC4}" srcOrd="0" destOrd="0" presId="urn:microsoft.com/office/officeart/2018/5/layout/CenteredIconLabelDescriptionList"/>
    <dgm:cxn modelId="{A87A5EF7-8275-43C5-835F-112F78945015}" type="presParOf" srcId="{BF13C4E1-B365-4BA5-9A5B-3986908E4C10}" destId="{19756464-9B08-40BB-95BE-C3B018A34719}" srcOrd="1" destOrd="0" presId="urn:microsoft.com/office/officeart/2018/5/layout/CenteredIconLabelDescriptionList"/>
    <dgm:cxn modelId="{E5B7A406-915F-445D-8CAA-041C6C4BA670}" type="presParOf" srcId="{BF13C4E1-B365-4BA5-9A5B-3986908E4C10}" destId="{ECE6AD49-9E5D-4A58-B4BC-A9CEC959AC81}" srcOrd="2" destOrd="0" presId="urn:microsoft.com/office/officeart/2018/5/layout/CenteredIconLabelDescriptionList"/>
    <dgm:cxn modelId="{5AD752C1-2007-4935-A438-8586035F1ACB}" type="presParOf" srcId="{BF13C4E1-B365-4BA5-9A5B-3986908E4C10}" destId="{7F076C96-D1E5-49A4-A28C-83E2C725B80D}" srcOrd="3" destOrd="0" presId="urn:microsoft.com/office/officeart/2018/5/layout/CenteredIconLabelDescriptionList"/>
    <dgm:cxn modelId="{1B957212-E061-4B27-95C2-3D7CDD7C9519}" type="presParOf" srcId="{BF13C4E1-B365-4BA5-9A5B-3986908E4C10}" destId="{E94C6524-20C1-4DB8-ACA4-AEC52B627EDB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6B5C4E75-C952-471F-ADC7-1105FC75A145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9F0C8F4-F6EA-4576-81D6-E99B07C6B1B8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AU" dirty="0"/>
            <a:t>Level 2: </a:t>
          </a:r>
          <a:endParaRPr lang="en-US" dirty="0"/>
        </a:p>
      </dgm:t>
    </dgm:pt>
    <dgm:pt modelId="{AC753EBA-5920-47D8-93FE-DCA103FBAFF4}" type="parTrans" cxnId="{804B9B34-78F2-4946-AA01-0C95C65ACD2E}">
      <dgm:prSet/>
      <dgm:spPr/>
      <dgm:t>
        <a:bodyPr/>
        <a:lstStyle/>
        <a:p>
          <a:endParaRPr lang="en-US"/>
        </a:p>
      </dgm:t>
    </dgm:pt>
    <dgm:pt modelId="{8C5621BD-3765-44A4-8956-BD2D3C4C92F6}" type="sibTrans" cxnId="{804B9B34-78F2-4946-AA01-0C95C65ACD2E}">
      <dgm:prSet/>
      <dgm:spPr/>
      <dgm:t>
        <a:bodyPr/>
        <a:lstStyle/>
        <a:p>
          <a:endParaRPr lang="en-US"/>
        </a:p>
      </dgm:t>
    </dgm:pt>
    <dgm:pt modelId="{9BED287B-A24C-4496-B3F9-63557B0C3016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b="1" dirty="0"/>
            <a:t>Understanding Your Leadership Style </a:t>
          </a:r>
          <a:endParaRPr lang="en-US" b="1" dirty="0"/>
        </a:p>
      </dgm:t>
    </dgm:pt>
    <dgm:pt modelId="{A60DC990-3677-403A-80B5-1368D43BBC90}" type="parTrans" cxnId="{0E16CAF4-2C94-4D5F-A801-23E3030E7181}">
      <dgm:prSet/>
      <dgm:spPr/>
      <dgm:t>
        <a:bodyPr/>
        <a:lstStyle/>
        <a:p>
          <a:endParaRPr lang="en-US"/>
        </a:p>
      </dgm:t>
    </dgm:pt>
    <dgm:pt modelId="{21AD26B9-28DA-4657-BBB0-E522B7FF686D}" type="sibTrans" cxnId="{0E16CAF4-2C94-4D5F-A801-23E3030E7181}">
      <dgm:prSet/>
      <dgm:spPr/>
      <dgm:t>
        <a:bodyPr/>
        <a:lstStyle/>
        <a:p>
          <a:endParaRPr lang="en-US"/>
        </a:p>
      </dgm:t>
    </dgm:pt>
    <dgm:pt modelId="{2DBC5187-A007-4376-AF74-824753BF959A}">
      <dgm:prSet/>
      <dgm:spPr/>
      <dgm:t>
        <a:bodyPr/>
        <a:lstStyle/>
        <a:p>
          <a:r>
            <a:rPr lang="en-AU" dirty="0"/>
            <a:t>A 5- to 7-minute speech</a:t>
          </a:r>
          <a:endParaRPr lang="en-US" dirty="0"/>
        </a:p>
      </dgm:t>
    </dgm:pt>
    <dgm:pt modelId="{0D5A9485-E53B-4556-A6E9-563E279E2095}" type="parTrans" cxnId="{2F9F82D7-794F-415E-B166-93D32ED6A321}">
      <dgm:prSet/>
      <dgm:spPr/>
      <dgm:t>
        <a:bodyPr/>
        <a:lstStyle/>
        <a:p>
          <a:endParaRPr lang="en-US"/>
        </a:p>
      </dgm:t>
    </dgm:pt>
    <dgm:pt modelId="{CB8036D4-F09B-4068-AFC7-52C54A27B705}" type="sibTrans" cxnId="{2F9F82D7-794F-415E-B166-93D32ED6A321}">
      <dgm:prSet/>
      <dgm:spPr/>
      <dgm:t>
        <a:bodyPr/>
        <a:lstStyle/>
        <a:p>
          <a:endParaRPr lang="en-US"/>
        </a:p>
      </dgm:t>
    </dgm:pt>
    <dgm:pt modelId="{7F6BA891-9692-43BE-9AE4-3ADB9E3A1005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b="1" dirty="0"/>
            <a:t>Understanding Your Communication Style</a:t>
          </a:r>
          <a:endParaRPr lang="en-US" b="1" dirty="0"/>
        </a:p>
      </dgm:t>
    </dgm:pt>
    <dgm:pt modelId="{86F8F5C4-D9EC-4EED-8536-D9B173CF8EB2}" type="parTrans" cxnId="{899CDB03-BE29-4AFC-BBCB-549E10A75DE1}">
      <dgm:prSet/>
      <dgm:spPr/>
      <dgm:t>
        <a:bodyPr/>
        <a:lstStyle/>
        <a:p>
          <a:endParaRPr lang="en-US"/>
        </a:p>
      </dgm:t>
    </dgm:pt>
    <dgm:pt modelId="{7B5512A1-F8BF-49B0-BBDA-B5CBE0733EDA}" type="sibTrans" cxnId="{899CDB03-BE29-4AFC-BBCB-549E10A75DE1}">
      <dgm:prSet/>
      <dgm:spPr/>
      <dgm:t>
        <a:bodyPr/>
        <a:lstStyle/>
        <a:p>
          <a:endParaRPr lang="en-US"/>
        </a:p>
      </dgm:t>
    </dgm:pt>
    <dgm:pt modelId="{8AA59344-7112-4827-9ACA-48DE81D92D49}">
      <dgm:prSet/>
      <dgm:spPr/>
      <dgm:t>
        <a:bodyPr/>
        <a:lstStyle/>
        <a:p>
          <a:r>
            <a:rPr lang="en-AU" dirty="0"/>
            <a:t>A 5- to 7-minute speech</a:t>
          </a:r>
          <a:endParaRPr lang="en-US" dirty="0"/>
        </a:p>
      </dgm:t>
    </dgm:pt>
    <dgm:pt modelId="{2F36ACD9-715B-42F7-89E0-18C12E5CA357}" type="parTrans" cxnId="{FFAD4164-4026-4F06-A486-E020004020D1}">
      <dgm:prSet/>
      <dgm:spPr/>
      <dgm:t>
        <a:bodyPr/>
        <a:lstStyle/>
        <a:p>
          <a:endParaRPr lang="en-US"/>
        </a:p>
      </dgm:t>
    </dgm:pt>
    <dgm:pt modelId="{914187E2-AB51-4D95-9D0C-CBC11A158934}" type="sibTrans" cxnId="{FFAD4164-4026-4F06-A486-E020004020D1}">
      <dgm:prSet/>
      <dgm:spPr/>
      <dgm:t>
        <a:bodyPr/>
        <a:lstStyle/>
        <a:p>
          <a:endParaRPr lang="en-US"/>
        </a:p>
      </dgm:t>
    </dgm:pt>
    <dgm:pt modelId="{B12FDE58-540C-4E27-879C-FFB7DCA0A54B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AU" dirty="0"/>
            <a:t>Level 3: </a:t>
          </a:r>
          <a:endParaRPr lang="en-US" dirty="0"/>
        </a:p>
      </dgm:t>
    </dgm:pt>
    <dgm:pt modelId="{A417A8F8-58AA-45C5-98ED-9007055E10EE}" type="parTrans" cxnId="{BB5798AC-1365-47E7-8200-C7191FC473AB}">
      <dgm:prSet/>
      <dgm:spPr/>
      <dgm:t>
        <a:bodyPr/>
        <a:lstStyle/>
        <a:p>
          <a:endParaRPr lang="en-US"/>
        </a:p>
      </dgm:t>
    </dgm:pt>
    <dgm:pt modelId="{933499B3-EC8E-466A-9DFB-670BCB32818C}" type="sibTrans" cxnId="{BB5798AC-1365-47E7-8200-C7191FC473AB}">
      <dgm:prSet/>
      <dgm:spPr/>
      <dgm:t>
        <a:bodyPr/>
        <a:lstStyle/>
        <a:p>
          <a:endParaRPr lang="en-US"/>
        </a:p>
      </dgm:t>
    </dgm:pt>
    <dgm:pt modelId="{2E361837-80A2-4027-BDC5-20C97C0EFF93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b="1" dirty="0"/>
            <a:t>Develop a Communication Plan</a:t>
          </a:r>
          <a:endParaRPr lang="en-US" b="1" dirty="0"/>
        </a:p>
      </dgm:t>
    </dgm:pt>
    <dgm:pt modelId="{BE257020-F690-4E5B-85BD-B23945237CE4}" type="parTrans" cxnId="{EABCBFF7-8A4D-43D6-B980-2506D9D62B2B}">
      <dgm:prSet/>
      <dgm:spPr/>
      <dgm:t>
        <a:bodyPr/>
        <a:lstStyle/>
        <a:p>
          <a:endParaRPr lang="en-US"/>
        </a:p>
      </dgm:t>
    </dgm:pt>
    <dgm:pt modelId="{0F260B7F-3CCC-4CCA-A99F-2805D2E46A73}" type="sibTrans" cxnId="{EABCBFF7-8A4D-43D6-B980-2506D9D62B2B}">
      <dgm:prSet/>
      <dgm:spPr/>
      <dgm:t>
        <a:bodyPr/>
        <a:lstStyle/>
        <a:p>
          <a:endParaRPr lang="en-US"/>
        </a:p>
      </dgm:t>
    </dgm:pt>
    <dgm:pt modelId="{74A9BC45-E16A-4FB1-AD07-B947F8E68844}">
      <dgm:prSet/>
      <dgm:spPr/>
      <dgm:t>
        <a:bodyPr/>
        <a:lstStyle/>
        <a:p>
          <a:r>
            <a:rPr lang="en-AU" dirty="0"/>
            <a:t>A 5- to 7-minute speech</a:t>
          </a:r>
          <a:endParaRPr lang="en-US" dirty="0"/>
        </a:p>
      </dgm:t>
    </dgm:pt>
    <dgm:pt modelId="{ECE7060F-A6AE-4A23-9849-DBB8E2D6478F}" type="parTrans" cxnId="{17BFDB32-66F2-4780-831F-72939F06CDCB}">
      <dgm:prSet/>
      <dgm:spPr/>
      <dgm:t>
        <a:bodyPr/>
        <a:lstStyle/>
        <a:p>
          <a:endParaRPr lang="en-US"/>
        </a:p>
      </dgm:t>
    </dgm:pt>
    <dgm:pt modelId="{E1D02F36-1A70-41E9-B570-43B6623A8DFF}" type="sibTrans" cxnId="{17BFDB32-66F2-4780-831F-72939F06CDCB}">
      <dgm:prSet/>
      <dgm:spPr/>
      <dgm:t>
        <a:bodyPr/>
        <a:lstStyle/>
        <a:p>
          <a:endParaRPr lang="en-US"/>
        </a:p>
      </dgm:t>
    </dgm:pt>
    <dgm:pt modelId="{CDA033AC-E0BE-4531-A36D-70A47FBEC48B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AU" dirty="0"/>
            <a:t>Level 4: </a:t>
          </a:r>
          <a:endParaRPr lang="en-US" dirty="0"/>
        </a:p>
      </dgm:t>
    </dgm:pt>
    <dgm:pt modelId="{783C3D45-A06D-4CDB-B286-EACD2C742C0D}" type="parTrans" cxnId="{D9422609-80FD-47F9-8F13-2A95C27C1C89}">
      <dgm:prSet/>
      <dgm:spPr/>
      <dgm:t>
        <a:bodyPr/>
        <a:lstStyle/>
        <a:p>
          <a:endParaRPr lang="en-US"/>
        </a:p>
      </dgm:t>
    </dgm:pt>
    <dgm:pt modelId="{B3CD5A5B-8A75-4AC1-9747-4035FE0B9651}" type="sibTrans" cxnId="{D9422609-80FD-47F9-8F13-2A95C27C1C89}">
      <dgm:prSet/>
      <dgm:spPr/>
      <dgm:t>
        <a:bodyPr/>
        <a:lstStyle/>
        <a:p>
          <a:endParaRPr lang="en-US"/>
        </a:p>
      </dgm:t>
    </dgm:pt>
    <dgm:pt modelId="{0C1E7D7B-A2E4-405F-A90D-B63D035D3CBB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b="1" dirty="0"/>
            <a:t>Manage Change</a:t>
          </a:r>
          <a:endParaRPr lang="en-US" b="1" dirty="0"/>
        </a:p>
      </dgm:t>
    </dgm:pt>
    <dgm:pt modelId="{4FA8DD59-4490-4576-BF4A-DC0FEDD92B62}" type="parTrans" cxnId="{7BBA381D-E845-4BFC-AC30-C1D72147E287}">
      <dgm:prSet/>
      <dgm:spPr/>
      <dgm:t>
        <a:bodyPr/>
        <a:lstStyle/>
        <a:p>
          <a:endParaRPr lang="en-US"/>
        </a:p>
      </dgm:t>
    </dgm:pt>
    <dgm:pt modelId="{B76F592C-4B1A-453A-9187-81F2F6628BA5}" type="sibTrans" cxnId="{7BBA381D-E845-4BFC-AC30-C1D72147E287}">
      <dgm:prSet/>
      <dgm:spPr/>
      <dgm:t>
        <a:bodyPr/>
        <a:lstStyle/>
        <a:p>
          <a:endParaRPr lang="en-US"/>
        </a:p>
      </dgm:t>
    </dgm:pt>
    <dgm:pt modelId="{B5365BF8-A45B-4113-8989-61EB3F732C54}">
      <dgm:prSet/>
      <dgm:spPr/>
      <dgm:t>
        <a:bodyPr/>
        <a:lstStyle/>
        <a:p>
          <a:r>
            <a:rPr lang="en-AU" b="1" dirty="0">
              <a:solidFill>
                <a:srgbClr val="FF0000"/>
              </a:solidFill>
            </a:rPr>
            <a:t>A Communication Plan</a:t>
          </a:r>
          <a:endParaRPr lang="en-US" dirty="0"/>
        </a:p>
      </dgm:t>
    </dgm:pt>
    <dgm:pt modelId="{860750CF-D417-431E-B5D8-8F90FC03FB87}" type="parTrans" cxnId="{2E8D464C-1892-42F5-964B-82EFBDCEAB84}">
      <dgm:prSet/>
      <dgm:spPr/>
      <dgm:t>
        <a:bodyPr/>
        <a:lstStyle/>
        <a:p>
          <a:endParaRPr lang="en-US"/>
        </a:p>
      </dgm:t>
    </dgm:pt>
    <dgm:pt modelId="{63C160DE-51B6-437A-BFF6-C908E2022B33}" type="sibTrans" cxnId="{2E8D464C-1892-42F5-964B-82EFBDCEAB84}">
      <dgm:prSet/>
      <dgm:spPr/>
      <dgm:t>
        <a:bodyPr/>
        <a:lstStyle/>
        <a:p>
          <a:endParaRPr lang="en-US"/>
        </a:p>
      </dgm:t>
    </dgm:pt>
    <dgm:pt modelId="{BD23F67A-F15F-423A-9F35-CE91D6B83692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AU" dirty="0"/>
            <a:t>Level 5: </a:t>
          </a:r>
          <a:endParaRPr lang="en-US" dirty="0"/>
        </a:p>
      </dgm:t>
    </dgm:pt>
    <dgm:pt modelId="{192F0EC7-D435-4E2A-9701-6F5EAAE53B85}" type="parTrans" cxnId="{6A2BFF84-FDD3-4792-90F1-7975E1F99023}">
      <dgm:prSet/>
      <dgm:spPr/>
      <dgm:t>
        <a:bodyPr/>
        <a:lstStyle/>
        <a:p>
          <a:endParaRPr lang="en-US"/>
        </a:p>
      </dgm:t>
    </dgm:pt>
    <dgm:pt modelId="{8F35E3C5-06F7-46C5-96A6-A2E3350EFE8F}" type="sibTrans" cxnId="{6A2BFF84-FDD3-4792-90F1-7975E1F99023}">
      <dgm:prSet/>
      <dgm:spPr/>
      <dgm:t>
        <a:bodyPr/>
        <a:lstStyle/>
        <a:p>
          <a:endParaRPr lang="en-US"/>
        </a:p>
      </dgm:t>
    </dgm:pt>
    <dgm:pt modelId="{C2F6773D-FEFE-431D-97F2-7391C75529A9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b="1" dirty="0"/>
            <a:t>Develop Your Vision</a:t>
          </a:r>
          <a:endParaRPr lang="en-US" b="1" dirty="0"/>
        </a:p>
      </dgm:t>
    </dgm:pt>
    <dgm:pt modelId="{708EBE17-0832-4262-A498-ACDA3FF990F3}" type="parTrans" cxnId="{567C2C42-33B4-4882-A266-C9C17126C0C8}">
      <dgm:prSet/>
      <dgm:spPr/>
      <dgm:t>
        <a:bodyPr/>
        <a:lstStyle/>
        <a:p>
          <a:endParaRPr lang="en-US"/>
        </a:p>
      </dgm:t>
    </dgm:pt>
    <dgm:pt modelId="{99660248-CE31-46CC-A4AE-9DCFAD5388EE}" type="sibTrans" cxnId="{567C2C42-33B4-4882-A266-C9C17126C0C8}">
      <dgm:prSet/>
      <dgm:spPr/>
      <dgm:t>
        <a:bodyPr/>
        <a:lstStyle/>
        <a:p>
          <a:endParaRPr lang="en-US"/>
        </a:p>
      </dgm:t>
    </dgm:pt>
    <dgm:pt modelId="{3CB3091F-FAE2-4526-87EB-2F560234D1DF}">
      <dgm:prSet/>
      <dgm:spPr/>
      <dgm:t>
        <a:bodyPr/>
        <a:lstStyle/>
        <a:p>
          <a:r>
            <a:rPr lang="en-AU" b="1" dirty="0">
              <a:solidFill>
                <a:srgbClr val="FF0000"/>
              </a:solidFill>
            </a:rPr>
            <a:t>Developing a vision and establishing a plan to implement it</a:t>
          </a:r>
          <a:endParaRPr lang="en-US" b="1" dirty="0">
            <a:solidFill>
              <a:srgbClr val="FF0000"/>
            </a:solidFill>
          </a:endParaRPr>
        </a:p>
      </dgm:t>
    </dgm:pt>
    <dgm:pt modelId="{046E9DF6-087D-4BF9-80E2-C08B4AC45BB5}" type="parTrans" cxnId="{47EF69D5-0B9C-497B-90F4-E09A370EDAA5}">
      <dgm:prSet/>
      <dgm:spPr/>
      <dgm:t>
        <a:bodyPr/>
        <a:lstStyle/>
        <a:p>
          <a:endParaRPr lang="en-US"/>
        </a:p>
      </dgm:t>
    </dgm:pt>
    <dgm:pt modelId="{08E2D28A-932E-4DDF-A168-9FCEB3636761}" type="sibTrans" cxnId="{47EF69D5-0B9C-497B-90F4-E09A370EDAA5}">
      <dgm:prSet/>
      <dgm:spPr/>
      <dgm:t>
        <a:bodyPr/>
        <a:lstStyle/>
        <a:p>
          <a:endParaRPr lang="en-US"/>
        </a:p>
      </dgm:t>
    </dgm:pt>
    <dgm:pt modelId="{1121D99D-4C46-4206-816D-B5C018266B87}">
      <dgm:prSet/>
      <dgm:spPr/>
      <dgm:t>
        <a:bodyPr/>
        <a:lstStyle/>
        <a:p>
          <a:r>
            <a:rPr lang="en-AU" dirty="0"/>
            <a:t>Two 5- to 7-minute speeches</a:t>
          </a:r>
          <a:endParaRPr lang="en-US" dirty="0"/>
        </a:p>
      </dgm:t>
    </dgm:pt>
    <dgm:pt modelId="{86FDC783-CD7C-47B9-8FE8-51893A4ACEA6}" type="parTrans" cxnId="{BAF9F241-0E4A-4596-AA06-00718BA96B08}">
      <dgm:prSet/>
      <dgm:spPr/>
      <dgm:t>
        <a:bodyPr/>
        <a:lstStyle/>
        <a:p>
          <a:endParaRPr lang="en-US"/>
        </a:p>
      </dgm:t>
    </dgm:pt>
    <dgm:pt modelId="{58F3E607-EAB7-4AFF-A924-9714C6D1B5DC}" type="sibTrans" cxnId="{BAF9F241-0E4A-4596-AA06-00718BA96B08}">
      <dgm:prSet/>
      <dgm:spPr/>
      <dgm:t>
        <a:bodyPr/>
        <a:lstStyle/>
        <a:p>
          <a:endParaRPr lang="en-US"/>
        </a:p>
      </dgm:t>
    </dgm:pt>
    <dgm:pt modelId="{797EB353-3F8D-4446-8D97-0FB8975B7EB1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dirty="0"/>
            <a:t>	</a:t>
          </a:r>
          <a:endParaRPr lang="en-US" dirty="0"/>
        </a:p>
      </dgm:t>
    </dgm:pt>
    <dgm:pt modelId="{5992222C-3995-4A12-BA1A-27899251058F}" type="parTrans" cxnId="{AE1DEF32-5F19-44B2-9C7E-9C12E4DB0C43}">
      <dgm:prSet/>
      <dgm:spPr/>
      <dgm:t>
        <a:bodyPr/>
        <a:lstStyle/>
        <a:p>
          <a:endParaRPr lang="en-US"/>
        </a:p>
      </dgm:t>
    </dgm:pt>
    <dgm:pt modelId="{A7B1C856-4250-4190-9FC5-362D823CB470}" type="sibTrans" cxnId="{AE1DEF32-5F19-44B2-9C7E-9C12E4DB0C43}">
      <dgm:prSet/>
      <dgm:spPr/>
      <dgm:t>
        <a:bodyPr/>
        <a:lstStyle/>
        <a:p>
          <a:endParaRPr lang="en-US"/>
        </a:p>
      </dgm:t>
    </dgm:pt>
    <dgm:pt modelId="{35E97BF6-DAC8-41A7-BE8D-262D08FE6A44}">
      <dgm:prSet/>
      <dgm:spPr/>
      <dgm:t>
        <a:bodyPr/>
        <a:lstStyle/>
        <a:p>
          <a:r>
            <a:rPr lang="en-AU" dirty="0"/>
            <a:t>A 5- to 7-minute speech</a:t>
          </a:r>
          <a:endParaRPr lang="en-US" dirty="0"/>
        </a:p>
      </dgm:t>
    </dgm:pt>
    <dgm:pt modelId="{C9EAD06A-BAD7-480D-999E-D81C4E0AB545}" type="parTrans" cxnId="{915BA82A-BF3C-4207-816E-46B1301F466A}">
      <dgm:prSet/>
      <dgm:spPr/>
      <dgm:t>
        <a:bodyPr/>
        <a:lstStyle/>
        <a:p>
          <a:endParaRPr lang="en-AU"/>
        </a:p>
      </dgm:t>
    </dgm:pt>
    <dgm:pt modelId="{B855B893-8D36-4046-B6B7-E4C1A27D4C6B}" type="sibTrans" cxnId="{915BA82A-BF3C-4207-816E-46B1301F466A}">
      <dgm:prSet/>
      <dgm:spPr/>
      <dgm:t>
        <a:bodyPr/>
        <a:lstStyle/>
        <a:p>
          <a:endParaRPr lang="en-AU"/>
        </a:p>
      </dgm:t>
    </dgm:pt>
    <dgm:pt modelId="{5346A5E1-3B3B-4B5A-B333-1B0035E87500}" type="pres">
      <dgm:prSet presAssocID="{6B5C4E75-C952-471F-ADC7-1105FC75A145}" presName="root" presStyleCnt="0">
        <dgm:presLayoutVars>
          <dgm:dir/>
          <dgm:resizeHandles val="exact"/>
        </dgm:presLayoutVars>
      </dgm:prSet>
      <dgm:spPr/>
    </dgm:pt>
    <dgm:pt modelId="{3E427928-AC93-4684-93BF-8D520644AFA7}" type="pres">
      <dgm:prSet presAssocID="{09F0C8F4-F6EA-4576-81D6-E99B07C6B1B8}" presName="compNode" presStyleCnt="0"/>
      <dgm:spPr/>
    </dgm:pt>
    <dgm:pt modelId="{1640A1E0-F3AC-43EB-B26B-22E75AAC73CD}" type="pres">
      <dgm:prSet presAssocID="{09F0C8F4-F6EA-4576-81D6-E99B07C6B1B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37E7AE9D-0999-40B7-9E65-CFAC4B463DFB}" type="pres">
      <dgm:prSet presAssocID="{09F0C8F4-F6EA-4576-81D6-E99B07C6B1B8}" presName="iconSpace" presStyleCnt="0"/>
      <dgm:spPr/>
    </dgm:pt>
    <dgm:pt modelId="{4E13D9EC-2AAA-4117-8A45-B2EA61BD17A4}" type="pres">
      <dgm:prSet presAssocID="{09F0C8F4-F6EA-4576-81D6-E99B07C6B1B8}" presName="parTx" presStyleLbl="revTx" presStyleIdx="0" presStyleCnt="8">
        <dgm:presLayoutVars>
          <dgm:chMax val="0"/>
          <dgm:chPref val="0"/>
        </dgm:presLayoutVars>
      </dgm:prSet>
      <dgm:spPr/>
    </dgm:pt>
    <dgm:pt modelId="{767EB3FB-D8F6-4B7B-9525-AC56A8020BED}" type="pres">
      <dgm:prSet presAssocID="{09F0C8F4-F6EA-4576-81D6-E99B07C6B1B8}" presName="txSpace" presStyleCnt="0"/>
      <dgm:spPr/>
    </dgm:pt>
    <dgm:pt modelId="{40140B54-99D5-4B2A-B29B-85469FCE5542}" type="pres">
      <dgm:prSet presAssocID="{09F0C8F4-F6EA-4576-81D6-E99B07C6B1B8}" presName="desTx" presStyleLbl="revTx" presStyleIdx="1" presStyleCnt="8">
        <dgm:presLayoutVars/>
      </dgm:prSet>
      <dgm:spPr/>
    </dgm:pt>
    <dgm:pt modelId="{FA2C3FC6-727D-47B5-A94F-900807ACA8B6}" type="pres">
      <dgm:prSet presAssocID="{8C5621BD-3765-44A4-8956-BD2D3C4C92F6}" presName="sibTrans" presStyleCnt="0"/>
      <dgm:spPr/>
    </dgm:pt>
    <dgm:pt modelId="{9A4F2D67-7D59-49BF-BABF-A07BED8213AB}" type="pres">
      <dgm:prSet presAssocID="{B12FDE58-540C-4E27-879C-FFB7DCA0A54B}" presName="compNode" presStyleCnt="0"/>
      <dgm:spPr/>
    </dgm:pt>
    <dgm:pt modelId="{930FF3A7-23CC-4B04-94E0-EA2DF98BB80F}" type="pres">
      <dgm:prSet presAssocID="{B12FDE58-540C-4E27-879C-FFB7DCA0A54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eaker phone"/>
        </a:ext>
      </dgm:extLst>
    </dgm:pt>
    <dgm:pt modelId="{ABA7A730-AED9-49A2-B0F1-F0C5D32A892B}" type="pres">
      <dgm:prSet presAssocID="{B12FDE58-540C-4E27-879C-FFB7DCA0A54B}" presName="iconSpace" presStyleCnt="0"/>
      <dgm:spPr/>
    </dgm:pt>
    <dgm:pt modelId="{D030AECB-CA75-41EB-8FB0-BD2BA01A9784}" type="pres">
      <dgm:prSet presAssocID="{B12FDE58-540C-4E27-879C-FFB7DCA0A54B}" presName="parTx" presStyleLbl="revTx" presStyleIdx="2" presStyleCnt="8">
        <dgm:presLayoutVars>
          <dgm:chMax val="0"/>
          <dgm:chPref val="0"/>
        </dgm:presLayoutVars>
      </dgm:prSet>
      <dgm:spPr/>
    </dgm:pt>
    <dgm:pt modelId="{0CD2EB28-76E6-4EF5-96F3-9787F20C8A40}" type="pres">
      <dgm:prSet presAssocID="{B12FDE58-540C-4E27-879C-FFB7DCA0A54B}" presName="txSpace" presStyleCnt="0"/>
      <dgm:spPr/>
    </dgm:pt>
    <dgm:pt modelId="{53978CCD-9BB8-4EA3-B24C-1636DB5D76B1}" type="pres">
      <dgm:prSet presAssocID="{B12FDE58-540C-4E27-879C-FFB7DCA0A54B}" presName="desTx" presStyleLbl="revTx" presStyleIdx="3" presStyleCnt="8">
        <dgm:presLayoutVars/>
      </dgm:prSet>
      <dgm:spPr/>
    </dgm:pt>
    <dgm:pt modelId="{5C84A471-0939-4CBF-9F00-FA26C13DE1B7}" type="pres">
      <dgm:prSet presAssocID="{933499B3-EC8E-466A-9DFB-670BCB32818C}" presName="sibTrans" presStyleCnt="0"/>
      <dgm:spPr/>
    </dgm:pt>
    <dgm:pt modelId="{75A7E1AA-59D1-4B90-AD0A-AA0B76DCE7F5}" type="pres">
      <dgm:prSet presAssocID="{CDA033AC-E0BE-4531-A36D-70A47FBEC48B}" presName="compNode" presStyleCnt="0"/>
      <dgm:spPr/>
    </dgm:pt>
    <dgm:pt modelId="{479E6938-BBF4-49B6-A580-48C7E73631FA}" type="pres">
      <dgm:prSet presAssocID="{CDA033AC-E0BE-4531-A36D-70A47FBEC48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31F900ED-00A6-4ACB-A72C-642098B72C05}" type="pres">
      <dgm:prSet presAssocID="{CDA033AC-E0BE-4531-A36D-70A47FBEC48B}" presName="iconSpace" presStyleCnt="0"/>
      <dgm:spPr/>
    </dgm:pt>
    <dgm:pt modelId="{433797D2-E288-4C35-A574-75A0C47E8F22}" type="pres">
      <dgm:prSet presAssocID="{CDA033AC-E0BE-4531-A36D-70A47FBEC48B}" presName="parTx" presStyleLbl="revTx" presStyleIdx="4" presStyleCnt="8">
        <dgm:presLayoutVars>
          <dgm:chMax val="0"/>
          <dgm:chPref val="0"/>
        </dgm:presLayoutVars>
      </dgm:prSet>
      <dgm:spPr/>
    </dgm:pt>
    <dgm:pt modelId="{2ED93EC6-CD4E-4A5E-B729-7F225D8FF023}" type="pres">
      <dgm:prSet presAssocID="{CDA033AC-E0BE-4531-A36D-70A47FBEC48B}" presName="txSpace" presStyleCnt="0"/>
      <dgm:spPr/>
    </dgm:pt>
    <dgm:pt modelId="{F6DB7F4D-C5BA-4520-A55E-18F9616FDE14}" type="pres">
      <dgm:prSet presAssocID="{CDA033AC-E0BE-4531-A36D-70A47FBEC48B}" presName="desTx" presStyleLbl="revTx" presStyleIdx="5" presStyleCnt="8">
        <dgm:presLayoutVars/>
      </dgm:prSet>
      <dgm:spPr/>
    </dgm:pt>
    <dgm:pt modelId="{F09944FE-FAD5-4EC1-9660-43008F110692}" type="pres">
      <dgm:prSet presAssocID="{B3CD5A5B-8A75-4AC1-9747-4035FE0B9651}" presName="sibTrans" presStyleCnt="0"/>
      <dgm:spPr/>
    </dgm:pt>
    <dgm:pt modelId="{69721252-2EEB-46C7-934D-86579CA7E6DF}" type="pres">
      <dgm:prSet presAssocID="{BD23F67A-F15F-423A-9F35-CE91D6B83692}" presName="compNode" presStyleCnt="0"/>
      <dgm:spPr/>
    </dgm:pt>
    <dgm:pt modelId="{3A4F6B94-3AC0-4564-82BB-FD165CB2D0CC}" type="pres">
      <dgm:prSet presAssocID="{BD23F67A-F15F-423A-9F35-CE91D6B8369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Brainstorm"/>
        </a:ext>
      </dgm:extLst>
    </dgm:pt>
    <dgm:pt modelId="{5BCE54D9-78B2-413C-8D03-CC215A6E50FA}" type="pres">
      <dgm:prSet presAssocID="{BD23F67A-F15F-423A-9F35-CE91D6B83692}" presName="iconSpace" presStyleCnt="0"/>
      <dgm:spPr/>
    </dgm:pt>
    <dgm:pt modelId="{8F558FB1-7C4B-4B9A-AA57-2FD3D9F1ACAE}" type="pres">
      <dgm:prSet presAssocID="{BD23F67A-F15F-423A-9F35-CE91D6B83692}" presName="parTx" presStyleLbl="revTx" presStyleIdx="6" presStyleCnt="8">
        <dgm:presLayoutVars>
          <dgm:chMax val="0"/>
          <dgm:chPref val="0"/>
        </dgm:presLayoutVars>
      </dgm:prSet>
      <dgm:spPr/>
    </dgm:pt>
    <dgm:pt modelId="{03D388B8-A748-4608-8151-12863D23B826}" type="pres">
      <dgm:prSet presAssocID="{BD23F67A-F15F-423A-9F35-CE91D6B83692}" presName="txSpace" presStyleCnt="0"/>
      <dgm:spPr/>
    </dgm:pt>
    <dgm:pt modelId="{6253E1E6-D3EA-479F-A811-6C0188F12E9C}" type="pres">
      <dgm:prSet presAssocID="{BD23F67A-F15F-423A-9F35-CE91D6B83692}" presName="desTx" presStyleLbl="revTx" presStyleIdx="7" presStyleCnt="8">
        <dgm:presLayoutVars/>
      </dgm:prSet>
      <dgm:spPr/>
    </dgm:pt>
  </dgm:ptLst>
  <dgm:cxnLst>
    <dgm:cxn modelId="{899CDB03-BE29-4AFC-BBCB-549E10A75DE1}" srcId="{09F0C8F4-F6EA-4576-81D6-E99B07C6B1B8}" destId="{7F6BA891-9692-43BE-9AE4-3ADB9E3A1005}" srcOrd="1" destOrd="0" parTransId="{86F8F5C4-D9EC-4EED-8536-D9B173CF8EB2}" sibTransId="{7B5512A1-F8BF-49B0-BBDA-B5CBE0733EDA}"/>
    <dgm:cxn modelId="{DFB1CA04-1B96-49F6-A0E0-08C88080E880}" type="presOf" srcId="{3CB3091F-FAE2-4526-87EB-2F560234D1DF}" destId="{6253E1E6-D3EA-479F-A811-6C0188F12E9C}" srcOrd="0" destOrd="1" presId="urn:microsoft.com/office/officeart/2018/5/layout/CenteredIconLabelDescriptionList"/>
    <dgm:cxn modelId="{D9422609-80FD-47F9-8F13-2A95C27C1C89}" srcId="{6B5C4E75-C952-471F-ADC7-1105FC75A145}" destId="{CDA033AC-E0BE-4531-A36D-70A47FBEC48B}" srcOrd="2" destOrd="0" parTransId="{783C3D45-A06D-4CDB-B286-EACD2C742C0D}" sibTransId="{B3CD5A5B-8A75-4AC1-9747-4035FE0B9651}"/>
    <dgm:cxn modelId="{9CE8D818-8698-4412-A0B5-A85A91A2B980}" type="presOf" srcId="{B12FDE58-540C-4E27-879C-FFB7DCA0A54B}" destId="{D030AECB-CA75-41EB-8FB0-BD2BA01A9784}" srcOrd="0" destOrd="0" presId="urn:microsoft.com/office/officeart/2018/5/layout/CenteredIconLabelDescriptionList"/>
    <dgm:cxn modelId="{7BBA381D-E845-4BFC-AC30-C1D72147E287}" srcId="{CDA033AC-E0BE-4531-A36D-70A47FBEC48B}" destId="{0C1E7D7B-A2E4-405F-A90D-B63D035D3CBB}" srcOrd="0" destOrd="0" parTransId="{4FA8DD59-4490-4576-BF4A-DC0FEDD92B62}" sibTransId="{B76F592C-4B1A-453A-9187-81F2F6628BA5}"/>
    <dgm:cxn modelId="{915BA82A-BF3C-4207-816E-46B1301F466A}" srcId="{0C1E7D7B-A2E4-405F-A90D-B63D035D3CBB}" destId="{35E97BF6-DAC8-41A7-BE8D-262D08FE6A44}" srcOrd="1" destOrd="0" parTransId="{C9EAD06A-BAD7-480D-999E-D81C4E0AB545}" sibTransId="{B855B893-8D36-4046-B6B7-E4C1A27D4C6B}"/>
    <dgm:cxn modelId="{17BFDB32-66F2-4780-831F-72939F06CDCB}" srcId="{2E361837-80A2-4027-BDC5-20C97C0EFF93}" destId="{74A9BC45-E16A-4FB1-AD07-B947F8E68844}" srcOrd="0" destOrd="0" parTransId="{ECE7060F-A6AE-4A23-9849-DBB8E2D6478F}" sibTransId="{E1D02F36-1A70-41E9-B570-43B6623A8DFF}"/>
    <dgm:cxn modelId="{AE1DEF32-5F19-44B2-9C7E-9C12E4DB0C43}" srcId="{BD23F67A-F15F-423A-9F35-CE91D6B83692}" destId="{797EB353-3F8D-4446-8D97-0FB8975B7EB1}" srcOrd="1" destOrd="0" parTransId="{5992222C-3995-4A12-BA1A-27899251058F}" sibTransId="{A7B1C856-4250-4190-9FC5-362D823CB470}"/>
    <dgm:cxn modelId="{804B9B34-78F2-4946-AA01-0C95C65ACD2E}" srcId="{6B5C4E75-C952-471F-ADC7-1105FC75A145}" destId="{09F0C8F4-F6EA-4576-81D6-E99B07C6B1B8}" srcOrd="0" destOrd="0" parTransId="{AC753EBA-5920-47D8-93FE-DCA103FBAFF4}" sibTransId="{8C5621BD-3765-44A4-8956-BD2D3C4C92F6}"/>
    <dgm:cxn modelId="{1B80AD34-6423-4C09-9186-5984D1FD3F03}" type="presOf" srcId="{797EB353-3F8D-4446-8D97-0FB8975B7EB1}" destId="{6253E1E6-D3EA-479F-A811-6C0188F12E9C}" srcOrd="0" destOrd="3" presId="urn:microsoft.com/office/officeart/2018/5/layout/CenteredIconLabelDescriptionList"/>
    <dgm:cxn modelId="{77E0DC61-1ACC-4F34-A743-4AE60456B552}" type="presOf" srcId="{35E97BF6-DAC8-41A7-BE8D-262D08FE6A44}" destId="{F6DB7F4D-C5BA-4520-A55E-18F9616FDE14}" srcOrd="0" destOrd="2" presId="urn:microsoft.com/office/officeart/2018/5/layout/CenteredIconLabelDescriptionList"/>
    <dgm:cxn modelId="{BAF9F241-0E4A-4596-AA06-00718BA96B08}" srcId="{C2F6773D-FEFE-431D-97F2-7391C75529A9}" destId="{1121D99D-4C46-4206-816D-B5C018266B87}" srcOrd="1" destOrd="0" parTransId="{86FDC783-CD7C-47B9-8FE8-51893A4ACEA6}" sibTransId="{58F3E607-EAB7-4AFF-A924-9714C6D1B5DC}"/>
    <dgm:cxn modelId="{567C2C42-33B4-4882-A266-C9C17126C0C8}" srcId="{BD23F67A-F15F-423A-9F35-CE91D6B83692}" destId="{C2F6773D-FEFE-431D-97F2-7391C75529A9}" srcOrd="0" destOrd="0" parTransId="{708EBE17-0832-4262-A498-ACDA3FF990F3}" sibTransId="{99660248-CE31-46CC-A4AE-9DCFAD5388EE}"/>
    <dgm:cxn modelId="{FFAD4164-4026-4F06-A486-E020004020D1}" srcId="{7F6BA891-9692-43BE-9AE4-3ADB9E3A1005}" destId="{8AA59344-7112-4827-9ACA-48DE81D92D49}" srcOrd="0" destOrd="0" parTransId="{2F36ACD9-715B-42F7-89E0-18C12E5CA357}" sibTransId="{914187E2-AB51-4D95-9D0C-CBC11A158934}"/>
    <dgm:cxn modelId="{3C5D1365-279C-4F73-8812-ED819093D2C3}" type="presOf" srcId="{1121D99D-4C46-4206-816D-B5C018266B87}" destId="{6253E1E6-D3EA-479F-A811-6C0188F12E9C}" srcOrd="0" destOrd="2" presId="urn:microsoft.com/office/officeart/2018/5/layout/CenteredIconLabelDescriptionList"/>
    <dgm:cxn modelId="{2E8D464C-1892-42F5-964B-82EFBDCEAB84}" srcId="{0C1E7D7B-A2E4-405F-A90D-B63D035D3CBB}" destId="{B5365BF8-A45B-4113-8989-61EB3F732C54}" srcOrd="0" destOrd="0" parTransId="{860750CF-D417-431E-B5D8-8F90FC03FB87}" sibTransId="{63C160DE-51B6-437A-BFF6-C908E2022B33}"/>
    <dgm:cxn modelId="{FDB33C7C-B13E-47EA-A6D9-C39784A20DC2}" type="presOf" srcId="{CDA033AC-E0BE-4531-A36D-70A47FBEC48B}" destId="{433797D2-E288-4C35-A574-75A0C47E8F22}" srcOrd="0" destOrd="0" presId="urn:microsoft.com/office/officeart/2018/5/layout/CenteredIconLabelDescriptionList"/>
    <dgm:cxn modelId="{6A2BFF84-FDD3-4792-90F1-7975E1F99023}" srcId="{6B5C4E75-C952-471F-ADC7-1105FC75A145}" destId="{BD23F67A-F15F-423A-9F35-CE91D6B83692}" srcOrd="3" destOrd="0" parTransId="{192F0EC7-D435-4E2A-9701-6F5EAAE53B85}" sibTransId="{8F35E3C5-06F7-46C5-96A6-A2E3350EFE8F}"/>
    <dgm:cxn modelId="{7CBF2689-20E4-49B9-8F86-EB661446F023}" type="presOf" srcId="{BD23F67A-F15F-423A-9F35-CE91D6B83692}" destId="{8F558FB1-7C4B-4B9A-AA57-2FD3D9F1ACAE}" srcOrd="0" destOrd="0" presId="urn:microsoft.com/office/officeart/2018/5/layout/CenteredIconLabelDescriptionList"/>
    <dgm:cxn modelId="{45CBE489-2B8C-4338-84E7-055D585C15C4}" type="presOf" srcId="{8AA59344-7112-4827-9ACA-48DE81D92D49}" destId="{40140B54-99D5-4B2A-B29B-85469FCE5542}" srcOrd="0" destOrd="3" presId="urn:microsoft.com/office/officeart/2018/5/layout/CenteredIconLabelDescriptionList"/>
    <dgm:cxn modelId="{3368698A-051D-4DF1-A573-AE770DB5D41C}" type="presOf" srcId="{09F0C8F4-F6EA-4576-81D6-E99B07C6B1B8}" destId="{4E13D9EC-2AAA-4117-8A45-B2EA61BD17A4}" srcOrd="0" destOrd="0" presId="urn:microsoft.com/office/officeart/2018/5/layout/CenteredIconLabelDescriptionList"/>
    <dgm:cxn modelId="{1DB97591-F4F0-4BFF-8309-C72532E09ADE}" type="presOf" srcId="{2E361837-80A2-4027-BDC5-20C97C0EFF93}" destId="{53978CCD-9BB8-4EA3-B24C-1636DB5D76B1}" srcOrd="0" destOrd="0" presId="urn:microsoft.com/office/officeart/2018/5/layout/CenteredIconLabelDescriptionList"/>
    <dgm:cxn modelId="{2FCD6D93-922E-4245-8B11-1112FA68BFF2}" type="presOf" srcId="{C2F6773D-FEFE-431D-97F2-7391C75529A9}" destId="{6253E1E6-D3EA-479F-A811-6C0188F12E9C}" srcOrd="0" destOrd="0" presId="urn:microsoft.com/office/officeart/2018/5/layout/CenteredIconLabelDescriptionList"/>
    <dgm:cxn modelId="{A6521CA9-CE92-4680-AD6B-327067A0E84B}" type="presOf" srcId="{7F6BA891-9692-43BE-9AE4-3ADB9E3A1005}" destId="{40140B54-99D5-4B2A-B29B-85469FCE5542}" srcOrd="0" destOrd="2" presId="urn:microsoft.com/office/officeart/2018/5/layout/CenteredIconLabelDescriptionList"/>
    <dgm:cxn modelId="{BB5798AC-1365-47E7-8200-C7191FC473AB}" srcId="{6B5C4E75-C952-471F-ADC7-1105FC75A145}" destId="{B12FDE58-540C-4E27-879C-FFB7DCA0A54B}" srcOrd="1" destOrd="0" parTransId="{A417A8F8-58AA-45C5-98ED-9007055E10EE}" sibTransId="{933499B3-EC8E-466A-9DFB-670BCB32818C}"/>
    <dgm:cxn modelId="{41CBD9C1-F252-41DB-A8F6-7F235DBCBBAC}" type="presOf" srcId="{6B5C4E75-C952-471F-ADC7-1105FC75A145}" destId="{5346A5E1-3B3B-4B5A-B333-1B0035E87500}" srcOrd="0" destOrd="0" presId="urn:microsoft.com/office/officeart/2018/5/layout/CenteredIconLabelDescriptionList"/>
    <dgm:cxn modelId="{729DCFC6-038A-47B7-BAE0-02CD41013A3A}" type="presOf" srcId="{74A9BC45-E16A-4FB1-AD07-B947F8E68844}" destId="{53978CCD-9BB8-4EA3-B24C-1636DB5D76B1}" srcOrd="0" destOrd="1" presId="urn:microsoft.com/office/officeart/2018/5/layout/CenteredIconLabelDescriptionList"/>
    <dgm:cxn modelId="{90EA2EC8-33E6-4D86-80EB-426AA6B41EDE}" type="presOf" srcId="{9BED287B-A24C-4496-B3F9-63557B0C3016}" destId="{40140B54-99D5-4B2A-B29B-85469FCE5542}" srcOrd="0" destOrd="0" presId="urn:microsoft.com/office/officeart/2018/5/layout/CenteredIconLabelDescriptionList"/>
    <dgm:cxn modelId="{47EF69D5-0B9C-497B-90F4-E09A370EDAA5}" srcId="{C2F6773D-FEFE-431D-97F2-7391C75529A9}" destId="{3CB3091F-FAE2-4526-87EB-2F560234D1DF}" srcOrd="0" destOrd="0" parTransId="{046E9DF6-087D-4BF9-80E2-C08B4AC45BB5}" sibTransId="{08E2D28A-932E-4DDF-A168-9FCEB3636761}"/>
    <dgm:cxn modelId="{2F9F82D7-794F-415E-B166-93D32ED6A321}" srcId="{9BED287B-A24C-4496-B3F9-63557B0C3016}" destId="{2DBC5187-A007-4376-AF74-824753BF959A}" srcOrd="0" destOrd="0" parTransId="{0D5A9485-E53B-4556-A6E9-563E279E2095}" sibTransId="{CB8036D4-F09B-4068-AFC7-52C54A27B705}"/>
    <dgm:cxn modelId="{808184DD-0E65-44B8-AE94-C17531967A7D}" type="presOf" srcId="{0C1E7D7B-A2E4-405F-A90D-B63D035D3CBB}" destId="{F6DB7F4D-C5BA-4520-A55E-18F9616FDE14}" srcOrd="0" destOrd="0" presId="urn:microsoft.com/office/officeart/2018/5/layout/CenteredIconLabelDescriptionList"/>
    <dgm:cxn modelId="{45C632F2-1F70-4BBE-9A20-BFF99670E0F5}" type="presOf" srcId="{B5365BF8-A45B-4113-8989-61EB3F732C54}" destId="{F6DB7F4D-C5BA-4520-A55E-18F9616FDE14}" srcOrd="0" destOrd="1" presId="urn:microsoft.com/office/officeart/2018/5/layout/CenteredIconLabelDescriptionList"/>
    <dgm:cxn modelId="{0E16CAF4-2C94-4D5F-A801-23E3030E7181}" srcId="{09F0C8F4-F6EA-4576-81D6-E99B07C6B1B8}" destId="{9BED287B-A24C-4496-B3F9-63557B0C3016}" srcOrd="0" destOrd="0" parTransId="{A60DC990-3677-403A-80B5-1368D43BBC90}" sibTransId="{21AD26B9-28DA-4657-BBB0-E522B7FF686D}"/>
    <dgm:cxn modelId="{EABCBFF7-8A4D-43D6-B980-2506D9D62B2B}" srcId="{B12FDE58-540C-4E27-879C-FFB7DCA0A54B}" destId="{2E361837-80A2-4027-BDC5-20C97C0EFF93}" srcOrd="0" destOrd="0" parTransId="{BE257020-F690-4E5B-85BD-B23945237CE4}" sibTransId="{0F260B7F-3CCC-4CCA-A99F-2805D2E46A73}"/>
    <dgm:cxn modelId="{063982F9-C607-49FE-92FB-C092E185CDAB}" type="presOf" srcId="{2DBC5187-A007-4376-AF74-824753BF959A}" destId="{40140B54-99D5-4B2A-B29B-85469FCE5542}" srcOrd="0" destOrd="1" presId="urn:microsoft.com/office/officeart/2018/5/layout/CenteredIconLabelDescriptionList"/>
    <dgm:cxn modelId="{37DAA2F4-7160-42A6-A230-E5173E4F9331}" type="presParOf" srcId="{5346A5E1-3B3B-4B5A-B333-1B0035E87500}" destId="{3E427928-AC93-4684-93BF-8D520644AFA7}" srcOrd="0" destOrd="0" presId="urn:microsoft.com/office/officeart/2018/5/layout/CenteredIconLabelDescriptionList"/>
    <dgm:cxn modelId="{091F5D9A-5F62-43AF-ABDF-64E9B7521CA8}" type="presParOf" srcId="{3E427928-AC93-4684-93BF-8D520644AFA7}" destId="{1640A1E0-F3AC-43EB-B26B-22E75AAC73CD}" srcOrd="0" destOrd="0" presId="urn:microsoft.com/office/officeart/2018/5/layout/CenteredIconLabelDescriptionList"/>
    <dgm:cxn modelId="{A1D1E76B-D0D7-49EB-A9A6-90C069DDED33}" type="presParOf" srcId="{3E427928-AC93-4684-93BF-8D520644AFA7}" destId="{37E7AE9D-0999-40B7-9E65-CFAC4B463DFB}" srcOrd="1" destOrd="0" presId="urn:microsoft.com/office/officeart/2018/5/layout/CenteredIconLabelDescriptionList"/>
    <dgm:cxn modelId="{21A49D4D-D4C0-4D91-B2D7-4997F2764033}" type="presParOf" srcId="{3E427928-AC93-4684-93BF-8D520644AFA7}" destId="{4E13D9EC-2AAA-4117-8A45-B2EA61BD17A4}" srcOrd="2" destOrd="0" presId="urn:microsoft.com/office/officeart/2018/5/layout/CenteredIconLabelDescriptionList"/>
    <dgm:cxn modelId="{1E1D0764-6162-4777-9CBC-45B956792961}" type="presParOf" srcId="{3E427928-AC93-4684-93BF-8D520644AFA7}" destId="{767EB3FB-D8F6-4B7B-9525-AC56A8020BED}" srcOrd="3" destOrd="0" presId="urn:microsoft.com/office/officeart/2018/5/layout/CenteredIconLabelDescriptionList"/>
    <dgm:cxn modelId="{CB3A5DC1-1C74-4885-838B-09B5BC939333}" type="presParOf" srcId="{3E427928-AC93-4684-93BF-8D520644AFA7}" destId="{40140B54-99D5-4B2A-B29B-85469FCE5542}" srcOrd="4" destOrd="0" presId="urn:microsoft.com/office/officeart/2018/5/layout/CenteredIconLabelDescriptionList"/>
    <dgm:cxn modelId="{544A7C8F-9BE3-4755-A871-1DDE6744DA07}" type="presParOf" srcId="{5346A5E1-3B3B-4B5A-B333-1B0035E87500}" destId="{FA2C3FC6-727D-47B5-A94F-900807ACA8B6}" srcOrd="1" destOrd="0" presId="urn:microsoft.com/office/officeart/2018/5/layout/CenteredIconLabelDescriptionList"/>
    <dgm:cxn modelId="{7228923C-6A43-4A9B-8F3A-4652BEDEE181}" type="presParOf" srcId="{5346A5E1-3B3B-4B5A-B333-1B0035E87500}" destId="{9A4F2D67-7D59-49BF-BABF-A07BED8213AB}" srcOrd="2" destOrd="0" presId="urn:microsoft.com/office/officeart/2018/5/layout/CenteredIconLabelDescriptionList"/>
    <dgm:cxn modelId="{54190DFC-7F7A-4D31-89AC-052500624FA4}" type="presParOf" srcId="{9A4F2D67-7D59-49BF-BABF-A07BED8213AB}" destId="{930FF3A7-23CC-4B04-94E0-EA2DF98BB80F}" srcOrd="0" destOrd="0" presId="urn:microsoft.com/office/officeart/2018/5/layout/CenteredIconLabelDescriptionList"/>
    <dgm:cxn modelId="{11401922-C1A5-430E-AB56-C90836E782B2}" type="presParOf" srcId="{9A4F2D67-7D59-49BF-BABF-A07BED8213AB}" destId="{ABA7A730-AED9-49A2-B0F1-F0C5D32A892B}" srcOrd="1" destOrd="0" presId="urn:microsoft.com/office/officeart/2018/5/layout/CenteredIconLabelDescriptionList"/>
    <dgm:cxn modelId="{FBA516C4-A5AB-4360-AA94-6E10D7EC3783}" type="presParOf" srcId="{9A4F2D67-7D59-49BF-BABF-A07BED8213AB}" destId="{D030AECB-CA75-41EB-8FB0-BD2BA01A9784}" srcOrd="2" destOrd="0" presId="urn:microsoft.com/office/officeart/2018/5/layout/CenteredIconLabelDescriptionList"/>
    <dgm:cxn modelId="{7DCD8C47-F6C9-4097-89B8-C296CEC01A2B}" type="presParOf" srcId="{9A4F2D67-7D59-49BF-BABF-A07BED8213AB}" destId="{0CD2EB28-76E6-4EF5-96F3-9787F20C8A40}" srcOrd="3" destOrd="0" presId="urn:microsoft.com/office/officeart/2018/5/layout/CenteredIconLabelDescriptionList"/>
    <dgm:cxn modelId="{97A4FB7A-F345-40C5-AD03-30D8687B97FB}" type="presParOf" srcId="{9A4F2D67-7D59-49BF-BABF-A07BED8213AB}" destId="{53978CCD-9BB8-4EA3-B24C-1636DB5D76B1}" srcOrd="4" destOrd="0" presId="urn:microsoft.com/office/officeart/2018/5/layout/CenteredIconLabelDescriptionList"/>
    <dgm:cxn modelId="{E011A3D3-85C3-4AFD-B770-3C51B3550117}" type="presParOf" srcId="{5346A5E1-3B3B-4B5A-B333-1B0035E87500}" destId="{5C84A471-0939-4CBF-9F00-FA26C13DE1B7}" srcOrd="3" destOrd="0" presId="urn:microsoft.com/office/officeart/2018/5/layout/CenteredIconLabelDescriptionList"/>
    <dgm:cxn modelId="{BC60FB4C-24C8-465B-9E53-9D588F9C722B}" type="presParOf" srcId="{5346A5E1-3B3B-4B5A-B333-1B0035E87500}" destId="{75A7E1AA-59D1-4B90-AD0A-AA0B76DCE7F5}" srcOrd="4" destOrd="0" presId="urn:microsoft.com/office/officeart/2018/5/layout/CenteredIconLabelDescriptionList"/>
    <dgm:cxn modelId="{B1DB941E-67D9-485D-98D0-49DEE1A1B50D}" type="presParOf" srcId="{75A7E1AA-59D1-4B90-AD0A-AA0B76DCE7F5}" destId="{479E6938-BBF4-49B6-A580-48C7E73631FA}" srcOrd="0" destOrd="0" presId="urn:microsoft.com/office/officeart/2018/5/layout/CenteredIconLabelDescriptionList"/>
    <dgm:cxn modelId="{7636E8C5-6363-48E7-ABE6-FB8A3B846429}" type="presParOf" srcId="{75A7E1AA-59D1-4B90-AD0A-AA0B76DCE7F5}" destId="{31F900ED-00A6-4ACB-A72C-642098B72C05}" srcOrd="1" destOrd="0" presId="urn:microsoft.com/office/officeart/2018/5/layout/CenteredIconLabelDescriptionList"/>
    <dgm:cxn modelId="{AFCBEB3A-B345-4C8F-AD09-0EE4B5A3BF82}" type="presParOf" srcId="{75A7E1AA-59D1-4B90-AD0A-AA0B76DCE7F5}" destId="{433797D2-E288-4C35-A574-75A0C47E8F22}" srcOrd="2" destOrd="0" presId="urn:microsoft.com/office/officeart/2018/5/layout/CenteredIconLabelDescriptionList"/>
    <dgm:cxn modelId="{6B71A642-30D0-471B-8FBA-DF4D1E21F09F}" type="presParOf" srcId="{75A7E1AA-59D1-4B90-AD0A-AA0B76DCE7F5}" destId="{2ED93EC6-CD4E-4A5E-B729-7F225D8FF023}" srcOrd="3" destOrd="0" presId="urn:microsoft.com/office/officeart/2018/5/layout/CenteredIconLabelDescriptionList"/>
    <dgm:cxn modelId="{FCF81C58-056C-418B-B434-460499FA9871}" type="presParOf" srcId="{75A7E1AA-59D1-4B90-AD0A-AA0B76DCE7F5}" destId="{F6DB7F4D-C5BA-4520-A55E-18F9616FDE14}" srcOrd="4" destOrd="0" presId="urn:microsoft.com/office/officeart/2018/5/layout/CenteredIconLabelDescriptionList"/>
    <dgm:cxn modelId="{1A84A460-ABAD-475B-997C-938807D500AF}" type="presParOf" srcId="{5346A5E1-3B3B-4B5A-B333-1B0035E87500}" destId="{F09944FE-FAD5-4EC1-9660-43008F110692}" srcOrd="5" destOrd="0" presId="urn:microsoft.com/office/officeart/2018/5/layout/CenteredIconLabelDescriptionList"/>
    <dgm:cxn modelId="{151FB18E-A2FA-441E-8001-046E65C1BF04}" type="presParOf" srcId="{5346A5E1-3B3B-4B5A-B333-1B0035E87500}" destId="{69721252-2EEB-46C7-934D-86579CA7E6DF}" srcOrd="6" destOrd="0" presId="urn:microsoft.com/office/officeart/2018/5/layout/CenteredIconLabelDescriptionList"/>
    <dgm:cxn modelId="{DEF3A1C6-CEE0-4B72-8846-B354748881DF}" type="presParOf" srcId="{69721252-2EEB-46C7-934D-86579CA7E6DF}" destId="{3A4F6B94-3AC0-4564-82BB-FD165CB2D0CC}" srcOrd="0" destOrd="0" presId="urn:microsoft.com/office/officeart/2018/5/layout/CenteredIconLabelDescriptionList"/>
    <dgm:cxn modelId="{A9AD6681-0AAF-40C1-8DAC-BF12055D0785}" type="presParOf" srcId="{69721252-2EEB-46C7-934D-86579CA7E6DF}" destId="{5BCE54D9-78B2-413C-8D03-CC215A6E50FA}" srcOrd="1" destOrd="0" presId="urn:microsoft.com/office/officeart/2018/5/layout/CenteredIconLabelDescriptionList"/>
    <dgm:cxn modelId="{9FC1E40E-E8C7-442F-A6CE-221CAB99020E}" type="presParOf" srcId="{69721252-2EEB-46C7-934D-86579CA7E6DF}" destId="{8F558FB1-7C4B-4B9A-AA57-2FD3D9F1ACAE}" srcOrd="2" destOrd="0" presId="urn:microsoft.com/office/officeart/2018/5/layout/CenteredIconLabelDescriptionList"/>
    <dgm:cxn modelId="{ABDCC299-0957-44C3-95DB-FE7EC10523F2}" type="presParOf" srcId="{69721252-2EEB-46C7-934D-86579CA7E6DF}" destId="{03D388B8-A748-4608-8151-12863D23B826}" srcOrd="3" destOrd="0" presId="urn:microsoft.com/office/officeart/2018/5/layout/CenteredIconLabelDescriptionList"/>
    <dgm:cxn modelId="{4E667AD9-A36F-42B3-82AC-BEB406AFEA8A}" type="presParOf" srcId="{69721252-2EEB-46C7-934D-86579CA7E6DF}" destId="{6253E1E6-D3EA-479F-A811-6C0188F12E9C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BFB4F2A9-DEAE-4611-B527-F08480ED268F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95E5948B-312E-4A25-8CC4-3DC77945951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AU" sz="1400" b="1" dirty="0"/>
            <a:t>Two Paths Completed.</a:t>
          </a:r>
          <a:endParaRPr lang="en-US" sz="1400" b="1" dirty="0"/>
        </a:p>
      </dgm:t>
    </dgm:pt>
    <dgm:pt modelId="{5F02BEB0-514B-4020-AB32-710C8BDF5579}" type="parTrans" cxnId="{46D433C9-C235-458C-B7E0-6CC4956FB209}">
      <dgm:prSet/>
      <dgm:spPr/>
      <dgm:t>
        <a:bodyPr/>
        <a:lstStyle/>
        <a:p>
          <a:endParaRPr lang="en-US"/>
        </a:p>
      </dgm:t>
    </dgm:pt>
    <dgm:pt modelId="{FE3AF06B-33DC-45DC-8C5A-3C86CC2BC9A7}" type="sibTrans" cxnId="{46D433C9-C235-458C-B7E0-6CC4956FB20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7743B95-A51C-42B6-B188-D379BDA33F9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AU" sz="1400" b="1" dirty="0"/>
            <a:t>Leader in your Club.</a:t>
          </a:r>
          <a:br>
            <a:rPr lang="en-AU" sz="1400" b="1" dirty="0"/>
          </a:br>
          <a:r>
            <a:rPr lang="en-AU" sz="1400" b="0" dirty="0"/>
            <a:t>Serve as Club Officer in your Club for 12 Months</a:t>
          </a:r>
          <a:endParaRPr lang="en-US" sz="1400" b="0" dirty="0"/>
        </a:p>
      </dgm:t>
    </dgm:pt>
    <dgm:pt modelId="{B06C758F-4859-4B36-8DD7-F444C6DFB064}" type="parTrans" cxnId="{351BD3E5-1546-4EB0-8C88-D9530968DB8E}">
      <dgm:prSet/>
      <dgm:spPr/>
      <dgm:t>
        <a:bodyPr/>
        <a:lstStyle/>
        <a:p>
          <a:endParaRPr lang="en-US"/>
        </a:p>
      </dgm:t>
    </dgm:pt>
    <dgm:pt modelId="{9B31BB80-7ED2-4C1C-ADE9-89B8D2964607}" type="sibTrans" cxnId="{351BD3E5-1546-4EB0-8C88-D9530968DB8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8155F08-9474-43C4-BB20-1DC53FA092F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AU" sz="1400" b="1" dirty="0"/>
            <a:t>Club Extension.</a:t>
          </a:r>
          <a:br>
            <a:rPr lang="en-AU" sz="1400" dirty="0"/>
          </a:br>
          <a:r>
            <a:rPr lang="en-AU" sz="1400" dirty="0"/>
            <a:t>Sponsor a Club or</a:t>
          </a:r>
          <a:br>
            <a:rPr lang="en-AU" sz="1400" dirty="0"/>
          </a:br>
          <a:r>
            <a:rPr lang="en-AU" sz="1400" dirty="0"/>
            <a:t>Youth Leadership Program or</a:t>
          </a:r>
          <a:br>
            <a:rPr lang="en-AU" sz="1400" dirty="0"/>
          </a:br>
          <a:r>
            <a:rPr lang="en-AU" sz="1400" dirty="0"/>
            <a:t>Speechcraft</a:t>
          </a:r>
          <a:endParaRPr lang="en-US" sz="1400" dirty="0"/>
        </a:p>
      </dgm:t>
    </dgm:pt>
    <dgm:pt modelId="{22B13B9D-8E81-4A41-9821-CCBE9B50B702}" type="parTrans" cxnId="{41A442D1-4B58-453C-B117-43BCD05D6729}">
      <dgm:prSet/>
      <dgm:spPr/>
      <dgm:t>
        <a:bodyPr/>
        <a:lstStyle/>
        <a:p>
          <a:endParaRPr lang="en-US"/>
        </a:p>
      </dgm:t>
    </dgm:pt>
    <dgm:pt modelId="{3D859ED7-A661-4FC4-88A8-C1417D91531E}" type="sibTrans" cxnId="{41A442D1-4B58-453C-B117-43BCD05D672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C860568-11C3-4CC2-9B60-FC81FDB6640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AU" sz="1400" b="1" dirty="0"/>
            <a:t>Leader in your District.</a:t>
          </a:r>
          <a:br>
            <a:rPr lang="en-AU" sz="1400" b="0" dirty="0"/>
          </a:br>
          <a:r>
            <a:rPr lang="en-AU" sz="1400" b="0" dirty="0"/>
            <a:t>Serve as a District Officer for 12 Months</a:t>
          </a:r>
          <a:endParaRPr lang="en-US" sz="1400" b="0" dirty="0"/>
        </a:p>
      </dgm:t>
    </dgm:pt>
    <dgm:pt modelId="{0C5DA2D9-480E-4917-9B03-58537AB1D783}" type="parTrans" cxnId="{B65A2C0F-2A74-40D0-A12F-7BE156AEF248}">
      <dgm:prSet/>
      <dgm:spPr/>
      <dgm:t>
        <a:bodyPr/>
        <a:lstStyle/>
        <a:p>
          <a:endParaRPr lang="en-US"/>
        </a:p>
      </dgm:t>
    </dgm:pt>
    <dgm:pt modelId="{17ED89F3-3E91-4C87-B4A4-417AE523F317}" type="sibTrans" cxnId="{B65A2C0F-2A74-40D0-A12F-7BE156AEF24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4F19897-041D-47D3-95BC-705827DDCFE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b="1" dirty="0"/>
            <a:t>Club Support.</a:t>
          </a:r>
        </a:p>
        <a:p>
          <a:pPr>
            <a:lnSpc>
              <a:spcPct val="100000"/>
            </a:lnSpc>
          </a:pPr>
          <a:r>
            <a:rPr lang="en-US" sz="1400" dirty="0"/>
            <a:t>Club Mentor or Club Sponsor</a:t>
          </a:r>
        </a:p>
      </dgm:t>
    </dgm:pt>
    <dgm:pt modelId="{1DA02650-4550-4C2C-A7A0-70F0B9DFAA2A}" type="parTrans" cxnId="{75A9B77B-F7F9-4049-A143-D42646A0A12D}">
      <dgm:prSet/>
      <dgm:spPr/>
      <dgm:t>
        <a:bodyPr/>
        <a:lstStyle/>
        <a:p>
          <a:endParaRPr lang="en-AU"/>
        </a:p>
      </dgm:t>
    </dgm:pt>
    <dgm:pt modelId="{9FEC55AB-A940-4DD8-A92D-558F884AC7F1}" type="sibTrans" cxnId="{75A9B77B-F7F9-4049-A143-D42646A0A12D}">
      <dgm:prSet/>
      <dgm:spPr/>
      <dgm:t>
        <a:bodyPr/>
        <a:lstStyle/>
        <a:p>
          <a:endParaRPr lang="en-AU"/>
        </a:p>
      </dgm:t>
    </dgm:pt>
    <dgm:pt modelId="{9BD34223-832D-4C83-8473-30AF85BA38A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b="1" dirty="0"/>
            <a:t>DTM Project</a:t>
          </a:r>
          <a:r>
            <a:rPr lang="en-US" sz="1400" dirty="0"/>
            <a:t>.</a:t>
          </a:r>
          <a:br>
            <a:rPr lang="en-US" sz="1400" dirty="0"/>
          </a:br>
          <a:r>
            <a:rPr lang="en-AU" sz="1400" b="1" dirty="0">
              <a:solidFill>
                <a:srgbClr val="FF0000"/>
              </a:solidFill>
            </a:rPr>
            <a:t>Plan and Complete a project that benefits an Organisation</a:t>
          </a:r>
          <a:br>
            <a:rPr lang="en-AU" sz="1400" b="1" dirty="0">
              <a:solidFill>
                <a:srgbClr val="FF0000"/>
              </a:solidFill>
            </a:rPr>
          </a:br>
          <a:r>
            <a:rPr lang="en-AU" sz="1400" b="1" dirty="0">
              <a:solidFill>
                <a:srgbClr val="FF0000"/>
              </a:solidFill>
            </a:rPr>
            <a:t>Create a Team, Goal and Plan</a:t>
          </a:r>
          <a:br>
            <a:rPr lang="en-AU" sz="1400" b="1" dirty="0">
              <a:solidFill>
                <a:srgbClr val="FF0000"/>
              </a:solidFill>
            </a:rPr>
          </a:br>
          <a:r>
            <a:rPr lang="en-AU" sz="1400" b="1" dirty="0">
              <a:solidFill>
                <a:srgbClr val="FF0000"/>
              </a:solidFill>
            </a:rPr>
            <a:t>A 5- to 7-minute speech to share your plan and vision</a:t>
          </a:r>
          <a:br>
            <a:rPr lang="en-AU" sz="1400" b="1" dirty="0">
              <a:solidFill>
                <a:srgbClr val="FF0000"/>
              </a:solidFill>
            </a:rPr>
          </a:br>
          <a:r>
            <a:rPr lang="en-AU" sz="1400" b="1" dirty="0">
              <a:solidFill>
                <a:srgbClr val="FF0000"/>
              </a:solidFill>
            </a:rPr>
            <a:t>A 8- to 10-minute speech reflecting on your success</a:t>
          </a:r>
          <a:endParaRPr lang="en-US" sz="1400" b="1" dirty="0">
            <a:solidFill>
              <a:srgbClr val="FF0000"/>
            </a:solidFill>
          </a:endParaRPr>
        </a:p>
      </dgm:t>
    </dgm:pt>
    <dgm:pt modelId="{F5C2258E-BF9A-44D7-87DB-6BFD660DE5CC}" type="parTrans" cxnId="{51413F80-562E-4C5B-A85D-068EED8B3C1B}">
      <dgm:prSet/>
      <dgm:spPr/>
      <dgm:t>
        <a:bodyPr/>
        <a:lstStyle/>
        <a:p>
          <a:endParaRPr lang="en-AU"/>
        </a:p>
      </dgm:t>
    </dgm:pt>
    <dgm:pt modelId="{B60CBABC-D4B2-4506-9556-B3D732A7FD47}" type="sibTrans" cxnId="{51413F80-562E-4C5B-A85D-068EED8B3C1B}">
      <dgm:prSet/>
      <dgm:spPr/>
      <dgm:t>
        <a:bodyPr/>
        <a:lstStyle/>
        <a:p>
          <a:pPr>
            <a:lnSpc>
              <a:spcPct val="100000"/>
            </a:lnSpc>
          </a:pPr>
          <a:endParaRPr lang="en-AU"/>
        </a:p>
      </dgm:t>
    </dgm:pt>
    <dgm:pt modelId="{6F251FCB-AF4E-4BAC-AAE6-C8EAA774E562}" type="pres">
      <dgm:prSet presAssocID="{BFB4F2A9-DEAE-4611-B527-F08480ED268F}" presName="root" presStyleCnt="0">
        <dgm:presLayoutVars>
          <dgm:dir/>
          <dgm:resizeHandles val="exact"/>
        </dgm:presLayoutVars>
      </dgm:prSet>
      <dgm:spPr/>
    </dgm:pt>
    <dgm:pt modelId="{5A84A71D-ADD6-452D-B6DC-BC1BC0485E9A}" type="pres">
      <dgm:prSet presAssocID="{BFB4F2A9-DEAE-4611-B527-F08480ED268F}" presName="container" presStyleCnt="0">
        <dgm:presLayoutVars>
          <dgm:dir/>
          <dgm:resizeHandles val="exact"/>
        </dgm:presLayoutVars>
      </dgm:prSet>
      <dgm:spPr/>
    </dgm:pt>
    <dgm:pt modelId="{64568F53-54D7-4912-A236-E87FA41219BD}" type="pres">
      <dgm:prSet presAssocID="{95E5948B-312E-4A25-8CC4-3DC779459511}" presName="compNode" presStyleCnt="0"/>
      <dgm:spPr/>
    </dgm:pt>
    <dgm:pt modelId="{249AC63A-11A8-46C5-8C19-5F5E55E5D14C}" type="pres">
      <dgm:prSet presAssocID="{95E5948B-312E-4A25-8CC4-3DC779459511}" presName="iconBgRect" presStyleLbl="bgShp" presStyleIdx="0" presStyleCnt="6" custScaleY="107775" custLinFactNeighborX="1383" custLinFactNeighborY="-2074"/>
      <dgm:spPr/>
    </dgm:pt>
    <dgm:pt modelId="{9F57029B-E06C-4512-B23E-822D957C0B7C}" type="pres">
      <dgm:prSet presAssocID="{95E5948B-312E-4A25-8CC4-3DC779459511}" presName="iconRect" presStyleLbl="node1" presStyleIdx="0" presStyleCnt="6" custScaleY="10777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ansfer"/>
        </a:ext>
      </dgm:extLst>
    </dgm:pt>
    <dgm:pt modelId="{468695C2-1705-4191-A7C6-29090F9D72A3}" type="pres">
      <dgm:prSet presAssocID="{95E5948B-312E-4A25-8CC4-3DC779459511}" presName="spaceRect" presStyleCnt="0"/>
      <dgm:spPr/>
    </dgm:pt>
    <dgm:pt modelId="{A6AC6E16-E788-40F0-8F7F-82E8C73DFB5B}" type="pres">
      <dgm:prSet presAssocID="{95E5948B-312E-4A25-8CC4-3DC779459511}" presName="textRect" presStyleLbl="revTx" presStyleIdx="0" presStyleCnt="6" custScaleY="107775">
        <dgm:presLayoutVars>
          <dgm:chMax val="1"/>
          <dgm:chPref val="1"/>
        </dgm:presLayoutVars>
      </dgm:prSet>
      <dgm:spPr/>
    </dgm:pt>
    <dgm:pt modelId="{AECAD8E0-8BF6-4938-A843-508B0DCD2CF8}" type="pres">
      <dgm:prSet presAssocID="{FE3AF06B-33DC-45DC-8C5A-3C86CC2BC9A7}" presName="sibTrans" presStyleLbl="sibTrans2D1" presStyleIdx="0" presStyleCnt="0"/>
      <dgm:spPr/>
    </dgm:pt>
    <dgm:pt modelId="{82A84A59-BF03-415B-A9F8-83110F7ACC80}" type="pres">
      <dgm:prSet presAssocID="{9BD34223-832D-4C83-8473-30AF85BA38AA}" presName="compNode" presStyleCnt="0"/>
      <dgm:spPr/>
    </dgm:pt>
    <dgm:pt modelId="{DDC48F16-8D6E-45D4-A62C-FFA34C62F4D8}" type="pres">
      <dgm:prSet presAssocID="{9BD34223-832D-4C83-8473-30AF85BA38AA}" presName="iconBgRect" presStyleLbl="bgShp" presStyleIdx="1" presStyleCnt="6" custScaleY="107775" custLinFactNeighborX="-44381" custLinFactNeighborY="-1057"/>
      <dgm:spPr/>
    </dgm:pt>
    <dgm:pt modelId="{3F10DE8F-3350-4AA5-98F4-1EBF0A3BFD7F}" type="pres">
      <dgm:prSet presAssocID="{9BD34223-832D-4C83-8473-30AF85BA38AA}" presName="iconRect" presStyleLbl="node1" presStyleIdx="1" presStyleCnt="6" custScaleY="107775" custLinFactNeighborX="-74697" custLinFactNeighborY="-332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mster"/>
        </a:ext>
      </dgm:extLst>
    </dgm:pt>
    <dgm:pt modelId="{E3C5ACE5-29F2-45E1-AEAF-1B2CD519BF5C}" type="pres">
      <dgm:prSet presAssocID="{9BD34223-832D-4C83-8473-30AF85BA38AA}" presName="spaceRect" presStyleCnt="0"/>
      <dgm:spPr/>
    </dgm:pt>
    <dgm:pt modelId="{F74B890A-3051-4402-8E9C-99822C51D9DD}" type="pres">
      <dgm:prSet presAssocID="{9BD34223-832D-4C83-8473-30AF85BA38AA}" presName="textRect" presStyleLbl="revTx" presStyleIdx="1" presStyleCnt="6" custScaleX="125922" custScaleY="107775">
        <dgm:presLayoutVars>
          <dgm:chMax val="1"/>
          <dgm:chPref val="1"/>
        </dgm:presLayoutVars>
      </dgm:prSet>
      <dgm:spPr/>
    </dgm:pt>
    <dgm:pt modelId="{3FEC0389-345C-4A1D-B3CA-B012F92EFC3B}" type="pres">
      <dgm:prSet presAssocID="{B60CBABC-D4B2-4506-9556-B3D732A7FD47}" presName="sibTrans" presStyleLbl="sibTrans2D1" presStyleIdx="0" presStyleCnt="0"/>
      <dgm:spPr/>
    </dgm:pt>
    <dgm:pt modelId="{1F404B91-FB24-4E69-A785-2F1BD4C176B1}" type="pres">
      <dgm:prSet presAssocID="{E7743B95-A51C-42B6-B188-D379BDA33F95}" presName="compNode" presStyleCnt="0"/>
      <dgm:spPr/>
    </dgm:pt>
    <dgm:pt modelId="{9FCC9ABC-37AE-4391-B4AA-AE58C9850B31}" type="pres">
      <dgm:prSet presAssocID="{E7743B95-A51C-42B6-B188-D379BDA33F95}" presName="iconBgRect" presStyleLbl="bgShp" presStyleIdx="2" presStyleCnt="6" custScaleY="107775"/>
      <dgm:spPr/>
    </dgm:pt>
    <dgm:pt modelId="{7AADA02C-FF17-4022-9BB9-E0DE37BD5B64}" type="pres">
      <dgm:prSet presAssocID="{E7743B95-A51C-42B6-B188-D379BDA33F95}" presName="iconRect" presStyleLbl="node1" presStyleIdx="2" presStyleCnt="6" custScaleY="10777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cturer"/>
        </a:ext>
      </dgm:extLst>
    </dgm:pt>
    <dgm:pt modelId="{6610A347-D6F4-4A7E-9B50-F7C140475A4C}" type="pres">
      <dgm:prSet presAssocID="{E7743B95-A51C-42B6-B188-D379BDA33F95}" presName="spaceRect" presStyleCnt="0"/>
      <dgm:spPr/>
    </dgm:pt>
    <dgm:pt modelId="{6F12C5D3-258C-467F-97F5-149813F59650}" type="pres">
      <dgm:prSet presAssocID="{E7743B95-A51C-42B6-B188-D379BDA33F95}" presName="textRect" presStyleLbl="revTx" presStyleIdx="2" presStyleCnt="6" custScaleY="107775">
        <dgm:presLayoutVars>
          <dgm:chMax val="1"/>
          <dgm:chPref val="1"/>
        </dgm:presLayoutVars>
      </dgm:prSet>
      <dgm:spPr/>
    </dgm:pt>
    <dgm:pt modelId="{0941B074-5537-4FF4-939A-CB93E20D4AC2}" type="pres">
      <dgm:prSet presAssocID="{9B31BB80-7ED2-4C1C-ADE9-89B8D2964607}" presName="sibTrans" presStyleLbl="sibTrans2D1" presStyleIdx="0" presStyleCnt="0"/>
      <dgm:spPr/>
    </dgm:pt>
    <dgm:pt modelId="{021A513E-2F80-43B7-985E-8BE47FB2F138}" type="pres">
      <dgm:prSet presAssocID="{68155F08-9474-43C4-BB20-1DC53FA092FF}" presName="compNode" presStyleCnt="0"/>
      <dgm:spPr/>
    </dgm:pt>
    <dgm:pt modelId="{841D159E-50F1-4C83-8FA1-EE4F6D0DE644}" type="pres">
      <dgm:prSet presAssocID="{68155F08-9474-43C4-BB20-1DC53FA092FF}" presName="iconBgRect" presStyleLbl="bgShp" presStyleIdx="3" presStyleCnt="6" custScaleY="107775"/>
      <dgm:spPr/>
    </dgm:pt>
    <dgm:pt modelId="{9CA438AA-C007-4E72-977E-CFD018258FF4}" type="pres">
      <dgm:prSet presAssocID="{68155F08-9474-43C4-BB20-1DC53FA092FF}" presName="iconRect" presStyleLbl="node1" presStyleIdx="3" presStyleCnt="6" custScaleY="10777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4000" r="-4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ildren"/>
        </a:ext>
      </dgm:extLst>
    </dgm:pt>
    <dgm:pt modelId="{4B567BAD-8478-46E9-96F6-9462FC765509}" type="pres">
      <dgm:prSet presAssocID="{68155F08-9474-43C4-BB20-1DC53FA092FF}" presName="spaceRect" presStyleCnt="0"/>
      <dgm:spPr/>
    </dgm:pt>
    <dgm:pt modelId="{3E18F699-2D43-4951-807A-E4018A43398F}" type="pres">
      <dgm:prSet presAssocID="{68155F08-9474-43C4-BB20-1DC53FA092FF}" presName="textRect" presStyleLbl="revTx" presStyleIdx="3" presStyleCnt="6" custScaleY="107775">
        <dgm:presLayoutVars>
          <dgm:chMax val="1"/>
          <dgm:chPref val="1"/>
        </dgm:presLayoutVars>
      </dgm:prSet>
      <dgm:spPr/>
    </dgm:pt>
    <dgm:pt modelId="{0BF5F82F-2629-4B6E-85E7-66A7735AD1ED}" type="pres">
      <dgm:prSet presAssocID="{3D859ED7-A661-4FC4-88A8-C1417D91531E}" presName="sibTrans" presStyleLbl="sibTrans2D1" presStyleIdx="0" presStyleCnt="0"/>
      <dgm:spPr/>
    </dgm:pt>
    <dgm:pt modelId="{65E885C2-8BA1-4024-BBE8-5ABB22E579D8}" type="pres">
      <dgm:prSet presAssocID="{2C860568-11C3-4CC2-9B60-FC81FDB6640D}" presName="compNode" presStyleCnt="0"/>
      <dgm:spPr/>
    </dgm:pt>
    <dgm:pt modelId="{14132E31-9F9D-4A8F-9096-6AA931E294A1}" type="pres">
      <dgm:prSet presAssocID="{2C860568-11C3-4CC2-9B60-FC81FDB6640D}" presName="iconBgRect" presStyleLbl="bgShp" presStyleIdx="4" presStyleCnt="6" custScaleY="107775"/>
      <dgm:spPr/>
    </dgm:pt>
    <dgm:pt modelId="{FA091DAB-D8FE-409B-817B-DB42078C8290}" type="pres">
      <dgm:prSet presAssocID="{2C860568-11C3-4CC2-9B60-FC81FDB6640D}" presName="iconRect" presStyleLbl="node1" presStyleIdx="4" presStyleCnt="6" custScaleY="10777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ptain"/>
        </a:ext>
      </dgm:extLst>
    </dgm:pt>
    <dgm:pt modelId="{9EF7F1C0-1C53-47DB-A096-96F4E8FC734A}" type="pres">
      <dgm:prSet presAssocID="{2C860568-11C3-4CC2-9B60-FC81FDB6640D}" presName="spaceRect" presStyleCnt="0"/>
      <dgm:spPr/>
    </dgm:pt>
    <dgm:pt modelId="{ACE638E7-70A8-478F-9C51-6589CCD22A76}" type="pres">
      <dgm:prSet presAssocID="{2C860568-11C3-4CC2-9B60-FC81FDB6640D}" presName="textRect" presStyleLbl="revTx" presStyleIdx="4" presStyleCnt="6" custScaleY="107775">
        <dgm:presLayoutVars>
          <dgm:chMax val="1"/>
          <dgm:chPref val="1"/>
        </dgm:presLayoutVars>
      </dgm:prSet>
      <dgm:spPr/>
    </dgm:pt>
    <dgm:pt modelId="{BED7C3C7-2D32-4A92-9C49-D0E8E6C35867}" type="pres">
      <dgm:prSet presAssocID="{17ED89F3-3E91-4C87-B4A4-417AE523F317}" presName="sibTrans" presStyleLbl="sibTrans2D1" presStyleIdx="0" presStyleCnt="0"/>
      <dgm:spPr/>
    </dgm:pt>
    <dgm:pt modelId="{63500756-64E9-47CB-80D8-2D732776CD17}" type="pres">
      <dgm:prSet presAssocID="{24F19897-041D-47D3-95BC-705827DDCFE9}" presName="compNode" presStyleCnt="0"/>
      <dgm:spPr/>
    </dgm:pt>
    <dgm:pt modelId="{90BEDF24-3F3F-4476-92B0-97E8B603CBA6}" type="pres">
      <dgm:prSet presAssocID="{24F19897-041D-47D3-95BC-705827DDCFE9}" presName="iconBgRect" presStyleLbl="bgShp" presStyleIdx="5" presStyleCnt="6" custScaleY="107775"/>
      <dgm:spPr/>
    </dgm:pt>
    <dgm:pt modelId="{BA3B33C6-757A-4034-ABF2-AED1FCAEBC96}" type="pres">
      <dgm:prSet presAssocID="{24F19897-041D-47D3-95BC-705827DDCFE9}" presName="iconRect" presStyleLbl="node1" presStyleIdx="5" presStyleCnt="6" custScaleY="107775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urtle"/>
        </a:ext>
      </dgm:extLst>
    </dgm:pt>
    <dgm:pt modelId="{B307F85F-2026-40DC-9D2C-B7085AC61855}" type="pres">
      <dgm:prSet presAssocID="{24F19897-041D-47D3-95BC-705827DDCFE9}" presName="spaceRect" presStyleCnt="0"/>
      <dgm:spPr/>
    </dgm:pt>
    <dgm:pt modelId="{87F938C3-2382-4577-A12A-496319981F5C}" type="pres">
      <dgm:prSet presAssocID="{24F19897-041D-47D3-95BC-705827DDCFE9}" presName="textRect" presStyleLbl="revTx" presStyleIdx="5" presStyleCnt="6" custScaleY="107775">
        <dgm:presLayoutVars>
          <dgm:chMax val="1"/>
          <dgm:chPref val="1"/>
        </dgm:presLayoutVars>
      </dgm:prSet>
      <dgm:spPr/>
    </dgm:pt>
  </dgm:ptLst>
  <dgm:cxnLst>
    <dgm:cxn modelId="{B65A2C0F-2A74-40D0-A12F-7BE156AEF248}" srcId="{BFB4F2A9-DEAE-4611-B527-F08480ED268F}" destId="{2C860568-11C3-4CC2-9B60-FC81FDB6640D}" srcOrd="4" destOrd="0" parTransId="{0C5DA2D9-480E-4917-9B03-58537AB1D783}" sibTransId="{17ED89F3-3E91-4C87-B4A4-417AE523F317}"/>
    <dgm:cxn modelId="{B161B72A-6FA1-44DE-83C8-D8EDDEE507DD}" type="presOf" srcId="{FE3AF06B-33DC-45DC-8C5A-3C86CC2BC9A7}" destId="{AECAD8E0-8BF6-4938-A843-508B0DCD2CF8}" srcOrd="0" destOrd="0" presId="urn:microsoft.com/office/officeart/2018/2/layout/IconCircleList"/>
    <dgm:cxn modelId="{68B1C73A-CA22-4573-941B-F5BCF1A4734C}" type="presOf" srcId="{17ED89F3-3E91-4C87-B4A4-417AE523F317}" destId="{BED7C3C7-2D32-4A92-9C49-D0E8E6C35867}" srcOrd="0" destOrd="0" presId="urn:microsoft.com/office/officeart/2018/2/layout/IconCircleList"/>
    <dgm:cxn modelId="{4D878A64-0096-479F-B04D-6DE20D7109B6}" type="presOf" srcId="{3D859ED7-A661-4FC4-88A8-C1417D91531E}" destId="{0BF5F82F-2629-4B6E-85E7-66A7735AD1ED}" srcOrd="0" destOrd="0" presId="urn:microsoft.com/office/officeart/2018/2/layout/IconCircleList"/>
    <dgm:cxn modelId="{A49A2D49-C212-457B-A4D1-6C28856C63FA}" type="presOf" srcId="{68155F08-9474-43C4-BB20-1DC53FA092FF}" destId="{3E18F699-2D43-4951-807A-E4018A43398F}" srcOrd="0" destOrd="0" presId="urn:microsoft.com/office/officeart/2018/2/layout/IconCircleList"/>
    <dgm:cxn modelId="{6BB25576-675D-4DA0-BA42-24F93BDB1D2D}" type="presOf" srcId="{BFB4F2A9-DEAE-4611-B527-F08480ED268F}" destId="{6F251FCB-AF4E-4BAC-AAE6-C8EAA774E562}" srcOrd="0" destOrd="0" presId="urn:microsoft.com/office/officeart/2018/2/layout/IconCircleList"/>
    <dgm:cxn modelId="{75A9B77B-F7F9-4049-A143-D42646A0A12D}" srcId="{BFB4F2A9-DEAE-4611-B527-F08480ED268F}" destId="{24F19897-041D-47D3-95BC-705827DDCFE9}" srcOrd="5" destOrd="0" parTransId="{1DA02650-4550-4C2C-A7A0-70F0B9DFAA2A}" sibTransId="{9FEC55AB-A940-4DD8-A92D-558F884AC7F1}"/>
    <dgm:cxn modelId="{51413F80-562E-4C5B-A85D-068EED8B3C1B}" srcId="{BFB4F2A9-DEAE-4611-B527-F08480ED268F}" destId="{9BD34223-832D-4C83-8473-30AF85BA38AA}" srcOrd="1" destOrd="0" parTransId="{F5C2258E-BF9A-44D7-87DB-6BFD660DE5CC}" sibTransId="{B60CBABC-D4B2-4506-9556-B3D732A7FD47}"/>
    <dgm:cxn modelId="{C5DB1392-F204-4EBF-84D5-591232667D17}" type="presOf" srcId="{E7743B95-A51C-42B6-B188-D379BDA33F95}" destId="{6F12C5D3-258C-467F-97F5-149813F59650}" srcOrd="0" destOrd="0" presId="urn:microsoft.com/office/officeart/2018/2/layout/IconCircleList"/>
    <dgm:cxn modelId="{0DACBC99-F8D3-41BC-8D5C-FFC0BF87EB75}" type="presOf" srcId="{9BD34223-832D-4C83-8473-30AF85BA38AA}" destId="{F74B890A-3051-4402-8E9C-99822C51D9DD}" srcOrd="0" destOrd="0" presId="urn:microsoft.com/office/officeart/2018/2/layout/IconCircleList"/>
    <dgm:cxn modelId="{00BE1EB3-C2FB-4F31-9837-1955513B24EC}" type="presOf" srcId="{95E5948B-312E-4A25-8CC4-3DC779459511}" destId="{A6AC6E16-E788-40F0-8F7F-82E8C73DFB5B}" srcOrd="0" destOrd="0" presId="urn:microsoft.com/office/officeart/2018/2/layout/IconCircleList"/>
    <dgm:cxn modelId="{46D433C9-C235-458C-B7E0-6CC4956FB209}" srcId="{BFB4F2A9-DEAE-4611-B527-F08480ED268F}" destId="{95E5948B-312E-4A25-8CC4-3DC779459511}" srcOrd="0" destOrd="0" parTransId="{5F02BEB0-514B-4020-AB32-710C8BDF5579}" sibTransId="{FE3AF06B-33DC-45DC-8C5A-3C86CC2BC9A7}"/>
    <dgm:cxn modelId="{54CCC6CA-996F-4919-A57C-6D8035828FF8}" type="presOf" srcId="{9B31BB80-7ED2-4C1C-ADE9-89B8D2964607}" destId="{0941B074-5537-4FF4-939A-CB93E20D4AC2}" srcOrd="0" destOrd="0" presId="urn:microsoft.com/office/officeart/2018/2/layout/IconCircleList"/>
    <dgm:cxn modelId="{41A442D1-4B58-453C-B117-43BCD05D6729}" srcId="{BFB4F2A9-DEAE-4611-B527-F08480ED268F}" destId="{68155F08-9474-43C4-BB20-1DC53FA092FF}" srcOrd="3" destOrd="0" parTransId="{22B13B9D-8E81-4A41-9821-CCBE9B50B702}" sibTransId="{3D859ED7-A661-4FC4-88A8-C1417D91531E}"/>
    <dgm:cxn modelId="{23750BE5-BDF2-4E72-A37D-1985C39B868F}" type="presOf" srcId="{24F19897-041D-47D3-95BC-705827DDCFE9}" destId="{87F938C3-2382-4577-A12A-496319981F5C}" srcOrd="0" destOrd="0" presId="urn:microsoft.com/office/officeart/2018/2/layout/IconCircleList"/>
    <dgm:cxn modelId="{351BD3E5-1546-4EB0-8C88-D9530968DB8E}" srcId="{BFB4F2A9-DEAE-4611-B527-F08480ED268F}" destId="{E7743B95-A51C-42B6-B188-D379BDA33F95}" srcOrd="2" destOrd="0" parTransId="{B06C758F-4859-4B36-8DD7-F444C6DFB064}" sibTransId="{9B31BB80-7ED2-4C1C-ADE9-89B8D2964607}"/>
    <dgm:cxn modelId="{BD3E55F1-9D0A-4F9A-B9EE-41B73340D88C}" type="presOf" srcId="{B60CBABC-D4B2-4506-9556-B3D732A7FD47}" destId="{3FEC0389-345C-4A1D-B3CA-B012F92EFC3B}" srcOrd="0" destOrd="0" presId="urn:microsoft.com/office/officeart/2018/2/layout/IconCircleList"/>
    <dgm:cxn modelId="{DF5EDAF6-435E-4D0E-BE39-B2898A96DE19}" type="presOf" srcId="{2C860568-11C3-4CC2-9B60-FC81FDB6640D}" destId="{ACE638E7-70A8-478F-9C51-6589CCD22A76}" srcOrd="0" destOrd="0" presId="urn:microsoft.com/office/officeart/2018/2/layout/IconCircleList"/>
    <dgm:cxn modelId="{B4723151-DA1A-41E8-ABB0-7527E0D50AD5}" type="presParOf" srcId="{6F251FCB-AF4E-4BAC-AAE6-C8EAA774E562}" destId="{5A84A71D-ADD6-452D-B6DC-BC1BC0485E9A}" srcOrd="0" destOrd="0" presId="urn:microsoft.com/office/officeart/2018/2/layout/IconCircleList"/>
    <dgm:cxn modelId="{DDA1A007-C64D-4253-A34B-60A25CFD85FE}" type="presParOf" srcId="{5A84A71D-ADD6-452D-B6DC-BC1BC0485E9A}" destId="{64568F53-54D7-4912-A236-E87FA41219BD}" srcOrd="0" destOrd="0" presId="urn:microsoft.com/office/officeart/2018/2/layout/IconCircleList"/>
    <dgm:cxn modelId="{B1C84A68-E8EE-4077-A97B-E0221E4ADEC5}" type="presParOf" srcId="{64568F53-54D7-4912-A236-E87FA41219BD}" destId="{249AC63A-11A8-46C5-8C19-5F5E55E5D14C}" srcOrd="0" destOrd="0" presId="urn:microsoft.com/office/officeart/2018/2/layout/IconCircleList"/>
    <dgm:cxn modelId="{7F9CEDD7-C4E9-4710-A9E9-850B6F879C5A}" type="presParOf" srcId="{64568F53-54D7-4912-A236-E87FA41219BD}" destId="{9F57029B-E06C-4512-B23E-822D957C0B7C}" srcOrd="1" destOrd="0" presId="urn:microsoft.com/office/officeart/2018/2/layout/IconCircleList"/>
    <dgm:cxn modelId="{8A0276CC-1158-4BAD-AB74-A3D63B71C76B}" type="presParOf" srcId="{64568F53-54D7-4912-A236-E87FA41219BD}" destId="{468695C2-1705-4191-A7C6-29090F9D72A3}" srcOrd="2" destOrd="0" presId="urn:microsoft.com/office/officeart/2018/2/layout/IconCircleList"/>
    <dgm:cxn modelId="{34BCDC28-25E0-43E3-91FE-77631CA674E5}" type="presParOf" srcId="{64568F53-54D7-4912-A236-E87FA41219BD}" destId="{A6AC6E16-E788-40F0-8F7F-82E8C73DFB5B}" srcOrd="3" destOrd="0" presId="urn:microsoft.com/office/officeart/2018/2/layout/IconCircleList"/>
    <dgm:cxn modelId="{38742B9D-7BDC-47D4-BD9F-9F27BA5538C7}" type="presParOf" srcId="{5A84A71D-ADD6-452D-B6DC-BC1BC0485E9A}" destId="{AECAD8E0-8BF6-4938-A843-508B0DCD2CF8}" srcOrd="1" destOrd="0" presId="urn:microsoft.com/office/officeart/2018/2/layout/IconCircleList"/>
    <dgm:cxn modelId="{8B24003F-7DD4-4294-8681-864BD291BA6B}" type="presParOf" srcId="{5A84A71D-ADD6-452D-B6DC-BC1BC0485E9A}" destId="{82A84A59-BF03-415B-A9F8-83110F7ACC80}" srcOrd="2" destOrd="0" presId="urn:microsoft.com/office/officeart/2018/2/layout/IconCircleList"/>
    <dgm:cxn modelId="{E1E0052D-3BA5-4ADB-B0BB-CE8A5F43EDC5}" type="presParOf" srcId="{82A84A59-BF03-415B-A9F8-83110F7ACC80}" destId="{DDC48F16-8D6E-45D4-A62C-FFA34C62F4D8}" srcOrd="0" destOrd="0" presId="urn:microsoft.com/office/officeart/2018/2/layout/IconCircleList"/>
    <dgm:cxn modelId="{52001B59-3F3D-4038-AA6F-67BFBD28EF6E}" type="presParOf" srcId="{82A84A59-BF03-415B-A9F8-83110F7ACC80}" destId="{3F10DE8F-3350-4AA5-98F4-1EBF0A3BFD7F}" srcOrd="1" destOrd="0" presId="urn:microsoft.com/office/officeart/2018/2/layout/IconCircleList"/>
    <dgm:cxn modelId="{D5345527-68FB-4E1A-80E1-97444D03827D}" type="presParOf" srcId="{82A84A59-BF03-415B-A9F8-83110F7ACC80}" destId="{E3C5ACE5-29F2-45E1-AEAF-1B2CD519BF5C}" srcOrd="2" destOrd="0" presId="urn:microsoft.com/office/officeart/2018/2/layout/IconCircleList"/>
    <dgm:cxn modelId="{5809151F-2F9B-48AB-872C-3F1F33D2E0C1}" type="presParOf" srcId="{82A84A59-BF03-415B-A9F8-83110F7ACC80}" destId="{F74B890A-3051-4402-8E9C-99822C51D9DD}" srcOrd="3" destOrd="0" presId="urn:microsoft.com/office/officeart/2018/2/layout/IconCircleList"/>
    <dgm:cxn modelId="{02EBD499-7B5C-4CA1-9C67-57FCE14B808E}" type="presParOf" srcId="{5A84A71D-ADD6-452D-B6DC-BC1BC0485E9A}" destId="{3FEC0389-345C-4A1D-B3CA-B012F92EFC3B}" srcOrd="3" destOrd="0" presId="urn:microsoft.com/office/officeart/2018/2/layout/IconCircleList"/>
    <dgm:cxn modelId="{D7A00CD3-564B-449A-90A8-41841EA97B16}" type="presParOf" srcId="{5A84A71D-ADD6-452D-B6DC-BC1BC0485E9A}" destId="{1F404B91-FB24-4E69-A785-2F1BD4C176B1}" srcOrd="4" destOrd="0" presId="urn:microsoft.com/office/officeart/2018/2/layout/IconCircleList"/>
    <dgm:cxn modelId="{4CDEB7FA-08F3-441E-ABCF-B0E9DBA37151}" type="presParOf" srcId="{1F404B91-FB24-4E69-A785-2F1BD4C176B1}" destId="{9FCC9ABC-37AE-4391-B4AA-AE58C9850B31}" srcOrd="0" destOrd="0" presId="urn:microsoft.com/office/officeart/2018/2/layout/IconCircleList"/>
    <dgm:cxn modelId="{1C51443F-FB0B-4252-8AFD-5D8239437B32}" type="presParOf" srcId="{1F404B91-FB24-4E69-A785-2F1BD4C176B1}" destId="{7AADA02C-FF17-4022-9BB9-E0DE37BD5B64}" srcOrd="1" destOrd="0" presId="urn:microsoft.com/office/officeart/2018/2/layout/IconCircleList"/>
    <dgm:cxn modelId="{9B1BAABD-7301-472F-BD0F-90E805AD85B6}" type="presParOf" srcId="{1F404B91-FB24-4E69-A785-2F1BD4C176B1}" destId="{6610A347-D6F4-4A7E-9B50-F7C140475A4C}" srcOrd="2" destOrd="0" presId="urn:microsoft.com/office/officeart/2018/2/layout/IconCircleList"/>
    <dgm:cxn modelId="{3D86BB95-4277-469F-A438-9AD0C8FBBFC9}" type="presParOf" srcId="{1F404B91-FB24-4E69-A785-2F1BD4C176B1}" destId="{6F12C5D3-258C-467F-97F5-149813F59650}" srcOrd="3" destOrd="0" presId="urn:microsoft.com/office/officeart/2018/2/layout/IconCircleList"/>
    <dgm:cxn modelId="{789EC957-2F47-45F4-826F-B7F0D269DEF3}" type="presParOf" srcId="{5A84A71D-ADD6-452D-B6DC-BC1BC0485E9A}" destId="{0941B074-5537-4FF4-939A-CB93E20D4AC2}" srcOrd="5" destOrd="0" presId="urn:microsoft.com/office/officeart/2018/2/layout/IconCircleList"/>
    <dgm:cxn modelId="{7DFC6DD7-DEA6-45F1-AD37-A814011A39F7}" type="presParOf" srcId="{5A84A71D-ADD6-452D-B6DC-BC1BC0485E9A}" destId="{021A513E-2F80-43B7-985E-8BE47FB2F138}" srcOrd="6" destOrd="0" presId="urn:microsoft.com/office/officeart/2018/2/layout/IconCircleList"/>
    <dgm:cxn modelId="{A30840E3-133A-4AC2-85D4-3A13B6121DF2}" type="presParOf" srcId="{021A513E-2F80-43B7-985E-8BE47FB2F138}" destId="{841D159E-50F1-4C83-8FA1-EE4F6D0DE644}" srcOrd="0" destOrd="0" presId="urn:microsoft.com/office/officeart/2018/2/layout/IconCircleList"/>
    <dgm:cxn modelId="{830CACDC-56A9-4FD9-A1B1-EB51DFF97D8B}" type="presParOf" srcId="{021A513E-2F80-43B7-985E-8BE47FB2F138}" destId="{9CA438AA-C007-4E72-977E-CFD018258FF4}" srcOrd="1" destOrd="0" presId="urn:microsoft.com/office/officeart/2018/2/layout/IconCircleList"/>
    <dgm:cxn modelId="{169B615D-149D-4519-99B8-9D043154E914}" type="presParOf" srcId="{021A513E-2F80-43B7-985E-8BE47FB2F138}" destId="{4B567BAD-8478-46E9-96F6-9462FC765509}" srcOrd="2" destOrd="0" presId="urn:microsoft.com/office/officeart/2018/2/layout/IconCircleList"/>
    <dgm:cxn modelId="{FCD883C1-8640-4C84-91E7-0BCDCA526E35}" type="presParOf" srcId="{021A513E-2F80-43B7-985E-8BE47FB2F138}" destId="{3E18F699-2D43-4951-807A-E4018A43398F}" srcOrd="3" destOrd="0" presId="urn:microsoft.com/office/officeart/2018/2/layout/IconCircleList"/>
    <dgm:cxn modelId="{F928C5B4-2C32-4167-9A91-21E428260863}" type="presParOf" srcId="{5A84A71D-ADD6-452D-B6DC-BC1BC0485E9A}" destId="{0BF5F82F-2629-4B6E-85E7-66A7735AD1ED}" srcOrd="7" destOrd="0" presId="urn:microsoft.com/office/officeart/2018/2/layout/IconCircleList"/>
    <dgm:cxn modelId="{C98DE768-B3D3-4211-B861-7A26193B99C0}" type="presParOf" srcId="{5A84A71D-ADD6-452D-B6DC-BC1BC0485E9A}" destId="{65E885C2-8BA1-4024-BBE8-5ABB22E579D8}" srcOrd="8" destOrd="0" presId="urn:microsoft.com/office/officeart/2018/2/layout/IconCircleList"/>
    <dgm:cxn modelId="{92F76F65-9B03-4572-8661-C2286403998E}" type="presParOf" srcId="{65E885C2-8BA1-4024-BBE8-5ABB22E579D8}" destId="{14132E31-9F9D-4A8F-9096-6AA931E294A1}" srcOrd="0" destOrd="0" presId="urn:microsoft.com/office/officeart/2018/2/layout/IconCircleList"/>
    <dgm:cxn modelId="{1C651E51-6E13-4977-B14F-B7B55BA38D89}" type="presParOf" srcId="{65E885C2-8BA1-4024-BBE8-5ABB22E579D8}" destId="{FA091DAB-D8FE-409B-817B-DB42078C8290}" srcOrd="1" destOrd="0" presId="urn:microsoft.com/office/officeart/2018/2/layout/IconCircleList"/>
    <dgm:cxn modelId="{7FFE3F9D-D1F6-47A2-878F-417E9553D17D}" type="presParOf" srcId="{65E885C2-8BA1-4024-BBE8-5ABB22E579D8}" destId="{9EF7F1C0-1C53-47DB-A096-96F4E8FC734A}" srcOrd="2" destOrd="0" presId="urn:microsoft.com/office/officeart/2018/2/layout/IconCircleList"/>
    <dgm:cxn modelId="{8FB58B7A-E988-486E-803F-F511283561CB}" type="presParOf" srcId="{65E885C2-8BA1-4024-BBE8-5ABB22E579D8}" destId="{ACE638E7-70A8-478F-9C51-6589CCD22A76}" srcOrd="3" destOrd="0" presId="urn:microsoft.com/office/officeart/2018/2/layout/IconCircleList"/>
    <dgm:cxn modelId="{EE4A2CB9-169E-4F22-B52A-89FC1DDC5069}" type="presParOf" srcId="{5A84A71D-ADD6-452D-B6DC-BC1BC0485E9A}" destId="{BED7C3C7-2D32-4A92-9C49-D0E8E6C35867}" srcOrd="9" destOrd="0" presId="urn:microsoft.com/office/officeart/2018/2/layout/IconCircleList"/>
    <dgm:cxn modelId="{2BB860DE-05BC-4064-BC2C-5E7D29E4CA83}" type="presParOf" srcId="{5A84A71D-ADD6-452D-B6DC-BC1BC0485E9A}" destId="{63500756-64E9-47CB-80D8-2D732776CD17}" srcOrd="10" destOrd="0" presId="urn:microsoft.com/office/officeart/2018/2/layout/IconCircleList"/>
    <dgm:cxn modelId="{3918AA97-A339-4E8D-A0E3-E8B8EE64CD44}" type="presParOf" srcId="{63500756-64E9-47CB-80D8-2D732776CD17}" destId="{90BEDF24-3F3F-4476-92B0-97E8B603CBA6}" srcOrd="0" destOrd="0" presId="urn:microsoft.com/office/officeart/2018/2/layout/IconCircleList"/>
    <dgm:cxn modelId="{8D243677-522C-4BC6-BB1D-B4C125A1F7E5}" type="presParOf" srcId="{63500756-64E9-47CB-80D8-2D732776CD17}" destId="{BA3B33C6-757A-4034-ABF2-AED1FCAEBC96}" srcOrd="1" destOrd="0" presId="urn:microsoft.com/office/officeart/2018/2/layout/IconCircleList"/>
    <dgm:cxn modelId="{73FCB6E6-A1DB-4462-A96E-F4A078761D16}" type="presParOf" srcId="{63500756-64E9-47CB-80D8-2D732776CD17}" destId="{B307F85F-2026-40DC-9D2C-B7085AC61855}" srcOrd="2" destOrd="0" presId="urn:microsoft.com/office/officeart/2018/2/layout/IconCircleList"/>
    <dgm:cxn modelId="{80B65D32-5747-479C-9E81-C7B8D0BF8DED}" type="presParOf" srcId="{63500756-64E9-47CB-80D8-2D732776CD17}" destId="{87F938C3-2382-4577-A12A-496319981F5C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6B5C4E75-C952-471F-ADC7-1105FC75A145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9F0C8F4-F6EA-4576-81D6-E99B07C6B1B8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AU" sz="1800" b="1" dirty="0"/>
            <a:t>Introduction to Toastmasters Mentoring</a:t>
          </a:r>
          <a:endParaRPr lang="en-US" sz="1800" dirty="0"/>
        </a:p>
      </dgm:t>
    </dgm:pt>
    <dgm:pt modelId="{AC753EBA-5920-47D8-93FE-DCA103FBAFF4}" type="parTrans" cxnId="{804B9B34-78F2-4946-AA01-0C95C65ACD2E}">
      <dgm:prSet/>
      <dgm:spPr/>
      <dgm:t>
        <a:bodyPr/>
        <a:lstStyle/>
        <a:p>
          <a:endParaRPr lang="en-US"/>
        </a:p>
      </dgm:t>
    </dgm:pt>
    <dgm:pt modelId="{8C5621BD-3765-44A4-8956-BD2D3C4C92F6}" type="sibTrans" cxnId="{804B9B34-78F2-4946-AA01-0C95C65ACD2E}">
      <dgm:prSet/>
      <dgm:spPr/>
      <dgm:t>
        <a:bodyPr/>
        <a:lstStyle/>
        <a:p>
          <a:endParaRPr lang="en-US"/>
        </a:p>
      </dgm:t>
    </dgm:pt>
    <dgm:pt modelId="{9BED287B-A24C-4496-B3F9-63557B0C301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AU" sz="1400" b="1" dirty="0">
              <a:highlight>
                <a:srgbClr val="FFFF00"/>
              </a:highlight>
            </a:rPr>
            <a:t>Mandatory level 2 in All Paths</a:t>
          </a:r>
          <a:endParaRPr lang="en-US" sz="1400" b="1" dirty="0">
            <a:highlight>
              <a:srgbClr val="FFFF00"/>
            </a:highlight>
          </a:endParaRPr>
        </a:p>
      </dgm:t>
    </dgm:pt>
    <dgm:pt modelId="{A60DC990-3677-403A-80B5-1368D43BBC90}" type="parTrans" cxnId="{0E16CAF4-2C94-4D5F-A801-23E3030E7181}">
      <dgm:prSet/>
      <dgm:spPr/>
      <dgm:t>
        <a:bodyPr/>
        <a:lstStyle/>
        <a:p>
          <a:endParaRPr lang="en-US"/>
        </a:p>
      </dgm:t>
    </dgm:pt>
    <dgm:pt modelId="{21AD26B9-28DA-4657-BBB0-E522B7FF686D}" type="sibTrans" cxnId="{0E16CAF4-2C94-4D5F-A801-23E3030E7181}">
      <dgm:prSet/>
      <dgm:spPr/>
      <dgm:t>
        <a:bodyPr/>
        <a:lstStyle/>
        <a:p>
          <a:endParaRPr lang="en-US"/>
        </a:p>
      </dgm:t>
    </dgm:pt>
    <dgm:pt modelId="{B12FDE58-540C-4E27-879C-FFB7DCA0A54B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AU" sz="1800" dirty="0"/>
            <a:t>Prepare to Mentor</a:t>
          </a:r>
          <a:endParaRPr lang="en-US" sz="1800" dirty="0"/>
        </a:p>
      </dgm:t>
    </dgm:pt>
    <dgm:pt modelId="{A417A8F8-58AA-45C5-98ED-9007055E10EE}" type="parTrans" cxnId="{BB5798AC-1365-47E7-8200-C7191FC473AB}">
      <dgm:prSet/>
      <dgm:spPr/>
      <dgm:t>
        <a:bodyPr/>
        <a:lstStyle/>
        <a:p>
          <a:endParaRPr lang="en-US"/>
        </a:p>
      </dgm:t>
    </dgm:pt>
    <dgm:pt modelId="{933499B3-EC8E-466A-9DFB-670BCB32818C}" type="sibTrans" cxnId="{BB5798AC-1365-47E7-8200-C7191FC473AB}">
      <dgm:prSet/>
      <dgm:spPr/>
      <dgm:t>
        <a:bodyPr/>
        <a:lstStyle/>
        <a:p>
          <a:endParaRPr lang="en-US"/>
        </a:p>
      </dgm:t>
    </dgm:pt>
    <dgm:pt modelId="{2E361837-80A2-4027-BDC5-20C97C0EFF9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AU" sz="1400" b="1" dirty="0"/>
            <a:t>Being a Toastmaster Mentor</a:t>
          </a:r>
          <a:endParaRPr lang="en-US" sz="1400" b="1" dirty="0"/>
        </a:p>
      </dgm:t>
    </dgm:pt>
    <dgm:pt modelId="{BE257020-F690-4E5B-85BD-B23945237CE4}" type="parTrans" cxnId="{EABCBFF7-8A4D-43D6-B980-2506D9D62B2B}">
      <dgm:prSet/>
      <dgm:spPr/>
      <dgm:t>
        <a:bodyPr/>
        <a:lstStyle/>
        <a:p>
          <a:endParaRPr lang="en-US"/>
        </a:p>
      </dgm:t>
    </dgm:pt>
    <dgm:pt modelId="{0F260B7F-3CCC-4CCA-A99F-2805D2E46A73}" type="sibTrans" cxnId="{EABCBFF7-8A4D-43D6-B980-2506D9D62B2B}">
      <dgm:prSet/>
      <dgm:spPr/>
      <dgm:t>
        <a:bodyPr/>
        <a:lstStyle/>
        <a:p>
          <a:endParaRPr lang="en-US"/>
        </a:p>
      </dgm:t>
    </dgm:pt>
    <dgm:pt modelId="{74A9BC45-E16A-4FB1-AD07-B947F8E68844}">
      <dgm:prSet custT="1"/>
      <dgm:spPr/>
      <dgm:t>
        <a:bodyPr/>
        <a:lstStyle/>
        <a:p>
          <a:r>
            <a:rPr lang="en-AU" sz="1400" dirty="0"/>
            <a:t>No speech required</a:t>
          </a:r>
          <a:endParaRPr lang="en-US" sz="1400" dirty="0"/>
        </a:p>
      </dgm:t>
    </dgm:pt>
    <dgm:pt modelId="{ECE7060F-A6AE-4A23-9849-DBB8E2D6478F}" type="parTrans" cxnId="{17BFDB32-66F2-4780-831F-72939F06CDCB}">
      <dgm:prSet/>
      <dgm:spPr/>
      <dgm:t>
        <a:bodyPr/>
        <a:lstStyle/>
        <a:p>
          <a:endParaRPr lang="en-US"/>
        </a:p>
      </dgm:t>
    </dgm:pt>
    <dgm:pt modelId="{E1D02F36-1A70-41E9-B570-43B6623A8DFF}" type="sibTrans" cxnId="{17BFDB32-66F2-4780-831F-72939F06CDCB}">
      <dgm:prSet/>
      <dgm:spPr/>
      <dgm:t>
        <a:bodyPr/>
        <a:lstStyle/>
        <a:p>
          <a:endParaRPr lang="en-US"/>
        </a:p>
      </dgm:t>
    </dgm:pt>
    <dgm:pt modelId="{CDA033AC-E0BE-4531-A36D-70A47FBEC48B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AU" sz="1800" dirty="0"/>
            <a:t>Mentoring </a:t>
          </a:r>
          <a:endParaRPr lang="en-US" sz="1800" dirty="0"/>
        </a:p>
      </dgm:t>
    </dgm:pt>
    <dgm:pt modelId="{783C3D45-A06D-4CDB-B286-EACD2C742C0D}" type="parTrans" cxnId="{D9422609-80FD-47F9-8F13-2A95C27C1C89}">
      <dgm:prSet/>
      <dgm:spPr/>
      <dgm:t>
        <a:bodyPr/>
        <a:lstStyle/>
        <a:p>
          <a:endParaRPr lang="en-US"/>
        </a:p>
      </dgm:t>
    </dgm:pt>
    <dgm:pt modelId="{B3CD5A5B-8A75-4AC1-9747-4035FE0B9651}" type="sibTrans" cxnId="{D9422609-80FD-47F9-8F13-2A95C27C1C89}">
      <dgm:prSet/>
      <dgm:spPr/>
      <dgm:t>
        <a:bodyPr/>
        <a:lstStyle/>
        <a:p>
          <a:endParaRPr lang="en-US"/>
        </a:p>
      </dgm:t>
    </dgm:pt>
    <dgm:pt modelId="{0C1E7D7B-A2E4-405F-A90D-B63D035D3CB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AU" sz="1400" b="1" dirty="0"/>
            <a:t>Mentor a protégé to a successful outcome</a:t>
          </a:r>
          <a:endParaRPr lang="en-US" sz="1400" b="1" dirty="0"/>
        </a:p>
      </dgm:t>
    </dgm:pt>
    <dgm:pt modelId="{4FA8DD59-4490-4576-BF4A-DC0FEDD92B62}" type="parTrans" cxnId="{7BBA381D-E845-4BFC-AC30-C1D72147E287}">
      <dgm:prSet/>
      <dgm:spPr/>
      <dgm:t>
        <a:bodyPr/>
        <a:lstStyle/>
        <a:p>
          <a:endParaRPr lang="en-US"/>
        </a:p>
      </dgm:t>
    </dgm:pt>
    <dgm:pt modelId="{B76F592C-4B1A-453A-9187-81F2F6628BA5}" type="sibTrans" cxnId="{7BBA381D-E845-4BFC-AC30-C1D72147E287}">
      <dgm:prSet/>
      <dgm:spPr/>
      <dgm:t>
        <a:bodyPr/>
        <a:lstStyle/>
        <a:p>
          <a:endParaRPr lang="en-US"/>
        </a:p>
      </dgm:t>
    </dgm:pt>
    <dgm:pt modelId="{BD23F67A-F15F-423A-9F35-CE91D6B83692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AU" sz="1800" dirty="0"/>
            <a:t>Advanced Mentoring</a:t>
          </a:r>
          <a:endParaRPr lang="en-US" sz="1800" dirty="0"/>
        </a:p>
      </dgm:t>
    </dgm:pt>
    <dgm:pt modelId="{192F0EC7-D435-4E2A-9701-6F5EAAE53B85}" type="parTrans" cxnId="{6A2BFF84-FDD3-4792-90F1-7975E1F99023}">
      <dgm:prSet/>
      <dgm:spPr/>
      <dgm:t>
        <a:bodyPr/>
        <a:lstStyle/>
        <a:p>
          <a:endParaRPr lang="en-US"/>
        </a:p>
      </dgm:t>
    </dgm:pt>
    <dgm:pt modelId="{8F35E3C5-06F7-46C5-96A6-A2E3350EFE8F}" type="sibTrans" cxnId="{6A2BFF84-FDD3-4792-90F1-7975E1F99023}">
      <dgm:prSet/>
      <dgm:spPr/>
      <dgm:t>
        <a:bodyPr/>
        <a:lstStyle/>
        <a:p>
          <a:endParaRPr lang="en-US"/>
        </a:p>
      </dgm:t>
    </dgm:pt>
    <dgm:pt modelId="{C2F6773D-FEFE-431D-97F2-7391C75529A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AU" sz="1400" b="1" dirty="0"/>
            <a:t>Apply Mentoring Skills</a:t>
          </a:r>
          <a:endParaRPr lang="en-US" sz="1400" b="1" dirty="0"/>
        </a:p>
      </dgm:t>
    </dgm:pt>
    <dgm:pt modelId="{708EBE17-0832-4262-A498-ACDA3FF990F3}" type="parTrans" cxnId="{567C2C42-33B4-4882-A266-C9C17126C0C8}">
      <dgm:prSet/>
      <dgm:spPr/>
      <dgm:t>
        <a:bodyPr/>
        <a:lstStyle/>
        <a:p>
          <a:endParaRPr lang="en-US"/>
        </a:p>
      </dgm:t>
    </dgm:pt>
    <dgm:pt modelId="{99660248-CE31-46CC-A4AE-9DCFAD5388EE}" type="sibTrans" cxnId="{567C2C42-33B4-4882-A266-C9C17126C0C8}">
      <dgm:prSet/>
      <dgm:spPr/>
      <dgm:t>
        <a:bodyPr/>
        <a:lstStyle/>
        <a:p>
          <a:endParaRPr lang="en-US"/>
        </a:p>
      </dgm:t>
    </dgm:pt>
    <dgm:pt modelId="{3CB3091F-FAE2-4526-87EB-2F560234D1DF}">
      <dgm:prSet custT="1"/>
      <dgm:spPr/>
      <dgm:t>
        <a:bodyPr/>
        <a:lstStyle/>
        <a:p>
          <a:r>
            <a:rPr lang="en-AU" sz="1400" b="1" dirty="0">
              <a:solidFill>
                <a:srgbClr val="FF0000"/>
              </a:solidFill>
            </a:rPr>
            <a:t>A 6-month commitment</a:t>
          </a:r>
          <a:endParaRPr lang="en-US" sz="1400" b="1" dirty="0">
            <a:solidFill>
              <a:srgbClr val="FF0000"/>
            </a:solidFill>
          </a:endParaRPr>
        </a:p>
      </dgm:t>
    </dgm:pt>
    <dgm:pt modelId="{046E9DF6-087D-4BF9-80E2-C08B4AC45BB5}" type="parTrans" cxnId="{47EF69D5-0B9C-497B-90F4-E09A370EDAA5}">
      <dgm:prSet/>
      <dgm:spPr/>
      <dgm:t>
        <a:bodyPr/>
        <a:lstStyle/>
        <a:p>
          <a:endParaRPr lang="en-US"/>
        </a:p>
      </dgm:t>
    </dgm:pt>
    <dgm:pt modelId="{08E2D28A-932E-4DDF-A168-9FCEB3636761}" type="sibTrans" cxnId="{47EF69D5-0B9C-497B-90F4-E09A370EDAA5}">
      <dgm:prSet/>
      <dgm:spPr/>
      <dgm:t>
        <a:bodyPr/>
        <a:lstStyle/>
        <a:p>
          <a:endParaRPr lang="en-US"/>
        </a:p>
      </dgm:t>
    </dgm:pt>
    <dgm:pt modelId="{1121D99D-4C46-4206-816D-B5C018266B87}">
      <dgm:prSet custT="1"/>
      <dgm:spPr/>
      <dgm:t>
        <a:bodyPr/>
        <a:lstStyle/>
        <a:p>
          <a:r>
            <a:rPr lang="en-AU" sz="1400" dirty="0"/>
            <a:t>A 5- to 7-minute speech</a:t>
          </a:r>
          <a:endParaRPr lang="en-US" sz="1400" dirty="0"/>
        </a:p>
      </dgm:t>
    </dgm:pt>
    <dgm:pt modelId="{86FDC783-CD7C-47B9-8FE8-51893A4ACEA6}" type="parTrans" cxnId="{BAF9F241-0E4A-4596-AA06-00718BA96B08}">
      <dgm:prSet/>
      <dgm:spPr/>
      <dgm:t>
        <a:bodyPr/>
        <a:lstStyle/>
        <a:p>
          <a:endParaRPr lang="en-US"/>
        </a:p>
      </dgm:t>
    </dgm:pt>
    <dgm:pt modelId="{58F3E607-EAB7-4AFF-A924-9714C6D1B5DC}" type="sibTrans" cxnId="{BAF9F241-0E4A-4596-AA06-00718BA96B08}">
      <dgm:prSet/>
      <dgm:spPr/>
      <dgm:t>
        <a:bodyPr/>
        <a:lstStyle/>
        <a:p>
          <a:endParaRPr lang="en-US"/>
        </a:p>
      </dgm:t>
    </dgm:pt>
    <dgm:pt modelId="{797EB353-3F8D-4446-8D97-0FB8975B7EB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AU" sz="1400" dirty="0"/>
            <a:t>	</a:t>
          </a:r>
          <a:endParaRPr lang="en-US" sz="1400" dirty="0"/>
        </a:p>
      </dgm:t>
    </dgm:pt>
    <dgm:pt modelId="{5992222C-3995-4A12-BA1A-27899251058F}" type="parTrans" cxnId="{AE1DEF32-5F19-44B2-9C7E-9C12E4DB0C43}">
      <dgm:prSet/>
      <dgm:spPr/>
      <dgm:t>
        <a:bodyPr/>
        <a:lstStyle/>
        <a:p>
          <a:endParaRPr lang="en-US"/>
        </a:p>
      </dgm:t>
    </dgm:pt>
    <dgm:pt modelId="{A7B1C856-4250-4190-9FC5-362D823CB470}" type="sibTrans" cxnId="{AE1DEF32-5F19-44B2-9C7E-9C12E4DB0C43}">
      <dgm:prSet/>
      <dgm:spPr/>
      <dgm:t>
        <a:bodyPr/>
        <a:lstStyle/>
        <a:p>
          <a:endParaRPr lang="en-US"/>
        </a:p>
      </dgm:t>
    </dgm:pt>
    <dgm:pt modelId="{35E97BF6-DAC8-41A7-BE8D-262D08FE6A44}">
      <dgm:prSet custT="1"/>
      <dgm:spPr/>
      <dgm:t>
        <a:bodyPr/>
        <a:lstStyle/>
        <a:p>
          <a:r>
            <a:rPr lang="en-AU" sz="1400" dirty="0"/>
            <a:t>A 5- to 7-minute speech</a:t>
          </a:r>
          <a:endParaRPr lang="en-US" sz="1400" dirty="0"/>
        </a:p>
      </dgm:t>
    </dgm:pt>
    <dgm:pt modelId="{C9EAD06A-BAD7-480D-999E-D81C4E0AB545}" type="parTrans" cxnId="{915BA82A-BF3C-4207-816E-46B1301F466A}">
      <dgm:prSet/>
      <dgm:spPr/>
      <dgm:t>
        <a:bodyPr/>
        <a:lstStyle/>
        <a:p>
          <a:endParaRPr lang="en-AU"/>
        </a:p>
      </dgm:t>
    </dgm:pt>
    <dgm:pt modelId="{B855B893-8D36-4046-B6B7-E4C1A27D4C6B}" type="sibTrans" cxnId="{915BA82A-BF3C-4207-816E-46B1301F466A}">
      <dgm:prSet/>
      <dgm:spPr/>
      <dgm:t>
        <a:bodyPr/>
        <a:lstStyle/>
        <a:p>
          <a:endParaRPr lang="en-AU"/>
        </a:p>
      </dgm:t>
    </dgm:pt>
    <dgm:pt modelId="{E86D70F4-643F-472F-B5E9-8A32619DE201}">
      <dgm:prSet custT="1"/>
      <dgm:spPr/>
      <dgm:t>
        <a:bodyPr/>
        <a:lstStyle/>
        <a:p>
          <a:r>
            <a:rPr lang="en-AU" sz="1600" dirty="0"/>
            <a:t>A 5- to 7-minute speech</a:t>
          </a:r>
          <a:endParaRPr lang="en-US" sz="1600" dirty="0"/>
        </a:p>
      </dgm:t>
    </dgm:pt>
    <dgm:pt modelId="{B27D7342-EAAE-4E3F-97A0-FA4CEFE84313}" type="parTrans" cxnId="{DDD275C6-6036-461E-A729-3BCD12375740}">
      <dgm:prSet/>
      <dgm:spPr/>
      <dgm:t>
        <a:bodyPr/>
        <a:lstStyle/>
        <a:p>
          <a:endParaRPr lang="en-AU"/>
        </a:p>
      </dgm:t>
    </dgm:pt>
    <dgm:pt modelId="{594C8310-53CE-45DF-98A9-4AA9C462CE60}" type="sibTrans" cxnId="{DDD275C6-6036-461E-A729-3BCD12375740}">
      <dgm:prSet/>
      <dgm:spPr/>
      <dgm:t>
        <a:bodyPr/>
        <a:lstStyle/>
        <a:p>
          <a:endParaRPr lang="en-AU"/>
        </a:p>
      </dgm:t>
    </dgm:pt>
    <dgm:pt modelId="{5490B2C4-2497-4810-93E7-71B8983D16D3}">
      <dgm:prSet custT="1"/>
      <dgm:spPr/>
      <dgm:t>
        <a:bodyPr/>
        <a:lstStyle/>
        <a:p>
          <a:r>
            <a:rPr lang="en-US" sz="1400" dirty="0"/>
            <a:t>Work with VPE to mentor</a:t>
          </a:r>
        </a:p>
      </dgm:t>
    </dgm:pt>
    <dgm:pt modelId="{943152DF-4675-4530-B913-1F841F079939}" type="parTrans" cxnId="{774BD329-E6DC-406E-85CE-FA7A63995FE7}">
      <dgm:prSet/>
      <dgm:spPr/>
      <dgm:t>
        <a:bodyPr/>
        <a:lstStyle/>
        <a:p>
          <a:endParaRPr lang="en-AU"/>
        </a:p>
      </dgm:t>
    </dgm:pt>
    <dgm:pt modelId="{A4A0D87B-A834-4550-BE7A-6DA9111522F5}" type="sibTrans" cxnId="{774BD329-E6DC-406E-85CE-FA7A63995FE7}">
      <dgm:prSet/>
      <dgm:spPr/>
      <dgm:t>
        <a:bodyPr/>
        <a:lstStyle/>
        <a:p>
          <a:endParaRPr lang="en-AU"/>
        </a:p>
      </dgm:t>
    </dgm:pt>
    <dgm:pt modelId="{5346A5E1-3B3B-4B5A-B333-1B0035E87500}" type="pres">
      <dgm:prSet presAssocID="{6B5C4E75-C952-471F-ADC7-1105FC75A145}" presName="root" presStyleCnt="0">
        <dgm:presLayoutVars>
          <dgm:dir/>
          <dgm:resizeHandles val="exact"/>
        </dgm:presLayoutVars>
      </dgm:prSet>
      <dgm:spPr/>
    </dgm:pt>
    <dgm:pt modelId="{3E427928-AC93-4684-93BF-8D520644AFA7}" type="pres">
      <dgm:prSet presAssocID="{09F0C8F4-F6EA-4576-81D6-E99B07C6B1B8}" presName="compNode" presStyleCnt="0"/>
      <dgm:spPr/>
    </dgm:pt>
    <dgm:pt modelId="{1640A1E0-F3AC-43EB-B26B-22E75AAC73CD}" type="pres">
      <dgm:prSet presAssocID="{09F0C8F4-F6EA-4576-81D6-E99B07C6B1B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37E7AE9D-0999-40B7-9E65-CFAC4B463DFB}" type="pres">
      <dgm:prSet presAssocID="{09F0C8F4-F6EA-4576-81D6-E99B07C6B1B8}" presName="iconSpace" presStyleCnt="0"/>
      <dgm:spPr/>
    </dgm:pt>
    <dgm:pt modelId="{4E13D9EC-2AAA-4117-8A45-B2EA61BD17A4}" type="pres">
      <dgm:prSet presAssocID="{09F0C8F4-F6EA-4576-81D6-E99B07C6B1B8}" presName="parTx" presStyleLbl="revTx" presStyleIdx="0" presStyleCnt="8">
        <dgm:presLayoutVars>
          <dgm:chMax val="0"/>
          <dgm:chPref val="0"/>
        </dgm:presLayoutVars>
      </dgm:prSet>
      <dgm:spPr/>
    </dgm:pt>
    <dgm:pt modelId="{767EB3FB-D8F6-4B7B-9525-AC56A8020BED}" type="pres">
      <dgm:prSet presAssocID="{09F0C8F4-F6EA-4576-81D6-E99B07C6B1B8}" presName="txSpace" presStyleCnt="0"/>
      <dgm:spPr/>
    </dgm:pt>
    <dgm:pt modelId="{40140B54-99D5-4B2A-B29B-85469FCE5542}" type="pres">
      <dgm:prSet presAssocID="{09F0C8F4-F6EA-4576-81D6-E99B07C6B1B8}" presName="desTx" presStyleLbl="revTx" presStyleIdx="1" presStyleCnt="8">
        <dgm:presLayoutVars/>
      </dgm:prSet>
      <dgm:spPr/>
    </dgm:pt>
    <dgm:pt modelId="{FA2C3FC6-727D-47B5-A94F-900807ACA8B6}" type="pres">
      <dgm:prSet presAssocID="{8C5621BD-3765-44A4-8956-BD2D3C4C92F6}" presName="sibTrans" presStyleCnt="0"/>
      <dgm:spPr/>
    </dgm:pt>
    <dgm:pt modelId="{9A4F2D67-7D59-49BF-BABF-A07BED8213AB}" type="pres">
      <dgm:prSet presAssocID="{B12FDE58-540C-4E27-879C-FFB7DCA0A54B}" presName="compNode" presStyleCnt="0"/>
      <dgm:spPr/>
    </dgm:pt>
    <dgm:pt modelId="{930FF3A7-23CC-4B04-94E0-EA2DF98BB80F}" type="pres">
      <dgm:prSet presAssocID="{B12FDE58-540C-4E27-879C-FFB7DCA0A54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grammer"/>
        </a:ext>
      </dgm:extLst>
    </dgm:pt>
    <dgm:pt modelId="{ABA7A730-AED9-49A2-B0F1-F0C5D32A892B}" type="pres">
      <dgm:prSet presAssocID="{B12FDE58-540C-4E27-879C-FFB7DCA0A54B}" presName="iconSpace" presStyleCnt="0"/>
      <dgm:spPr/>
    </dgm:pt>
    <dgm:pt modelId="{D030AECB-CA75-41EB-8FB0-BD2BA01A9784}" type="pres">
      <dgm:prSet presAssocID="{B12FDE58-540C-4E27-879C-FFB7DCA0A54B}" presName="parTx" presStyleLbl="revTx" presStyleIdx="2" presStyleCnt="8">
        <dgm:presLayoutVars>
          <dgm:chMax val="0"/>
          <dgm:chPref val="0"/>
        </dgm:presLayoutVars>
      </dgm:prSet>
      <dgm:spPr/>
    </dgm:pt>
    <dgm:pt modelId="{0CD2EB28-76E6-4EF5-96F3-9787F20C8A40}" type="pres">
      <dgm:prSet presAssocID="{B12FDE58-540C-4E27-879C-FFB7DCA0A54B}" presName="txSpace" presStyleCnt="0"/>
      <dgm:spPr/>
    </dgm:pt>
    <dgm:pt modelId="{53978CCD-9BB8-4EA3-B24C-1636DB5D76B1}" type="pres">
      <dgm:prSet presAssocID="{B12FDE58-540C-4E27-879C-FFB7DCA0A54B}" presName="desTx" presStyleLbl="revTx" presStyleIdx="3" presStyleCnt="8">
        <dgm:presLayoutVars/>
      </dgm:prSet>
      <dgm:spPr/>
    </dgm:pt>
    <dgm:pt modelId="{5C84A471-0939-4CBF-9F00-FA26C13DE1B7}" type="pres">
      <dgm:prSet presAssocID="{933499B3-EC8E-466A-9DFB-670BCB32818C}" presName="sibTrans" presStyleCnt="0"/>
      <dgm:spPr/>
    </dgm:pt>
    <dgm:pt modelId="{75A7E1AA-59D1-4B90-AD0A-AA0B76DCE7F5}" type="pres">
      <dgm:prSet presAssocID="{CDA033AC-E0BE-4531-A36D-70A47FBEC48B}" presName="compNode" presStyleCnt="0"/>
      <dgm:spPr/>
    </dgm:pt>
    <dgm:pt modelId="{479E6938-BBF4-49B6-A580-48C7E73631FA}" type="pres">
      <dgm:prSet presAssocID="{CDA033AC-E0BE-4531-A36D-70A47FBEC48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31F900ED-00A6-4ACB-A72C-642098B72C05}" type="pres">
      <dgm:prSet presAssocID="{CDA033AC-E0BE-4531-A36D-70A47FBEC48B}" presName="iconSpace" presStyleCnt="0"/>
      <dgm:spPr/>
    </dgm:pt>
    <dgm:pt modelId="{433797D2-E288-4C35-A574-75A0C47E8F22}" type="pres">
      <dgm:prSet presAssocID="{CDA033AC-E0BE-4531-A36D-70A47FBEC48B}" presName="parTx" presStyleLbl="revTx" presStyleIdx="4" presStyleCnt="8">
        <dgm:presLayoutVars>
          <dgm:chMax val="0"/>
          <dgm:chPref val="0"/>
        </dgm:presLayoutVars>
      </dgm:prSet>
      <dgm:spPr/>
    </dgm:pt>
    <dgm:pt modelId="{2ED93EC6-CD4E-4A5E-B729-7F225D8FF023}" type="pres">
      <dgm:prSet presAssocID="{CDA033AC-E0BE-4531-A36D-70A47FBEC48B}" presName="txSpace" presStyleCnt="0"/>
      <dgm:spPr/>
    </dgm:pt>
    <dgm:pt modelId="{F6DB7F4D-C5BA-4520-A55E-18F9616FDE14}" type="pres">
      <dgm:prSet presAssocID="{CDA033AC-E0BE-4531-A36D-70A47FBEC48B}" presName="desTx" presStyleLbl="revTx" presStyleIdx="5" presStyleCnt="8">
        <dgm:presLayoutVars/>
      </dgm:prSet>
      <dgm:spPr/>
    </dgm:pt>
    <dgm:pt modelId="{F09944FE-FAD5-4EC1-9660-43008F110692}" type="pres">
      <dgm:prSet presAssocID="{B3CD5A5B-8A75-4AC1-9747-4035FE0B9651}" presName="sibTrans" presStyleCnt="0"/>
      <dgm:spPr/>
    </dgm:pt>
    <dgm:pt modelId="{69721252-2EEB-46C7-934D-86579CA7E6DF}" type="pres">
      <dgm:prSet presAssocID="{BD23F67A-F15F-423A-9F35-CE91D6B83692}" presName="compNode" presStyleCnt="0"/>
      <dgm:spPr/>
    </dgm:pt>
    <dgm:pt modelId="{3A4F6B94-3AC0-4564-82BB-FD165CB2D0CC}" type="pres">
      <dgm:prSet presAssocID="{BD23F67A-F15F-423A-9F35-CE91D6B8369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Brainstorm"/>
        </a:ext>
      </dgm:extLst>
    </dgm:pt>
    <dgm:pt modelId="{5BCE54D9-78B2-413C-8D03-CC215A6E50FA}" type="pres">
      <dgm:prSet presAssocID="{BD23F67A-F15F-423A-9F35-CE91D6B83692}" presName="iconSpace" presStyleCnt="0"/>
      <dgm:spPr/>
    </dgm:pt>
    <dgm:pt modelId="{8F558FB1-7C4B-4B9A-AA57-2FD3D9F1ACAE}" type="pres">
      <dgm:prSet presAssocID="{BD23F67A-F15F-423A-9F35-CE91D6B83692}" presName="parTx" presStyleLbl="revTx" presStyleIdx="6" presStyleCnt="8">
        <dgm:presLayoutVars>
          <dgm:chMax val="0"/>
          <dgm:chPref val="0"/>
        </dgm:presLayoutVars>
      </dgm:prSet>
      <dgm:spPr/>
    </dgm:pt>
    <dgm:pt modelId="{03D388B8-A748-4608-8151-12863D23B826}" type="pres">
      <dgm:prSet presAssocID="{BD23F67A-F15F-423A-9F35-CE91D6B83692}" presName="txSpace" presStyleCnt="0"/>
      <dgm:spPr/>
    </dgm:pt>
    <dgm:pt modelId="{6253E1E6-D3EA-479F-A811-6C0188F12E9C}" type="pres">
      <dgm:prSet presAssocID="{BD23F67A-F15F-423A-9F35-CE91D6B83692}" presName="desTx" presStyleLbl="revTx" presStyleIdx="7" presStyleCnt="8">
        <dgm:presLayoutVars/>
      </dgm:prSet>
      <dgm:spPr/>
    </dgm:pt>
  </dgm:ptLst>
  <dgm:cxnLst>
    <dgm:cxn modelId="{DFB1CA04-1B96-49F6-A0E0-08C88080E880}" type="presOf" srcId="{3CB3091F-FAE2-4526-87EB-2F560234D1DF}" destId="{6253E1E6-D3EA-479F-A811-6C0188F12E9C}" srcOrd="0" destOrd="1" presId="urn:microsoft.com/office/officeart/2018/5/layout/CenteredIconLabelDescriptionList"/>
    <dgm:cxn modelId="{D9422609-80FD-47F9-8F13-2A95C27C1C89}" srcId="{6B5C4E75-C952-471F-ADC7-1105FC75A145}" destId="{CDA033AC-E0BE-4531-A36D-70A47FBEC48B}" srcOrd="2" destOrd="0" parTransId="{783C3D45-A06D-4CDB-B286-EACD2C742C0D}" sibTransId="{B3CD5A5B-8A75-4AC1-9747-4035FE0B9651}"/>
    <dgm:cxn modelId="{9CE8D818-8698-4412-A0B5-A85A91A2B980}" type="presOf" srcId="{B12FDE58-540C-4E27-879C-FFB7DCA0A54B}" destId="{D030AECB-CA75-41EB-8FB0-BD2BA01A9784}" srcOrd="0" destOrd="0" presId="urn:microsoft.com/office/officeart/2018/5/layout/CenteredIconLabelDescriptionList"/>
    <dgm:cxn modelId="{7BBA381D-E845-4BFC-AC30-C1D72147E287}" srcId="{CDA033AC-E0BE-4531-A36D-70A47FBEC48B}" destId="{0C1E7D7B-A2E4-405F-A90D-B63D035D3CBB}" srcOrd="0" destOrd="0" parTransId="{4FA8DD59-4490-4576-BF4A-DC0FEDD92B62}" sibTransId="{B76F592C-4B1A-453A-9187-81F2F6628BA5}"/>
    <dgm:cxn modelId="{774BD329-E6DC-406E-85CE-FA7A63995FE7}" srcId="{2E361837-80A2-4027-BDC5-20C97C0EFF93}" destId="{5490B2C4-2497-4810-93E7-71B8983D16D3}" srcOrd="0" destOrd="0" parTransId="{943152DF-4675-4530-B913-1F841F079939}" sibTransId="{A4A0D87B-A834-4550-BE7A-6DA9111522F5}"/>
    <dgm:cxn modelId="{915BA82A-BF3C-4207-816E-46B1301F466A}" srcId="{0C1E7D7B-A2E4-405F-A90D-B63D035D3CBB}" destId="{35E97BF6-DAC8-41A7-BE8D-262D08FE6A44}" srcOrd="0" destOrd="0" parTransId="{C9EAD06A-BAD7-480D-999E-D81C4E0AB545}" sibTransId="{B855B893-8D36-4046-B6B7-E4C1A27D4C6B}"/>
    <dgm:cxn modelId="{17BFDB32-66F2-4780-831F-72939F06CDCB}" srcId="{2E361837-80A2-4027-BDC5-20C97C0EFF93}" destId="{74A9BC45-E16A-4FB1-AD07-B947F8E68844}" srcOrd="1" destOrd="0" parTransId="{ECE7060F-A6AE-4A23-9849-DBB8E2D6478F}" sibTransId="{E1D02F36-1A70-41E9-B570-43B6623A8DFF}"/>
    <dgm:cxn modelId="{AE1DEF32-5F19-44B2-9C7E-9C12E4DB0C43}" srcId="{BD23F67A-F15F-423A-9F35-CE91D6B83692}" destId="{797EB353-3F8D-4446-8D97-0FB8975B7EB1}" srcOrd="1" destOrd="0" parTransId="{5992222C-3995-4A12-BA1A-27899251058F}" sibTransId="{A7B1C856-4250-4190-9FC5-362D823CB470}"/>
    <dgm:cxn modelId="{804B9B34-78F2-4946-AA01-0C95C65ACD2E}" srcId="{6B5C4E75-C952-471F-ADC7-1105FC75A145}" destId="{09F0C8F4-F6EA-4576-81D6-E99B07C6B1B8}" srcOrd="0" destOrd="0" parTransId="{AC753EBA-5920-47D8-93FE-DCA103FBAFF4}" sibTransId="{8C5621BD-3765-44A4-8956-BD2D3C4C92F6}"/>
    <dgm:cxn modelId="{1B80AD34-6423-4C09-9186-5984D1FD3F03}" type="presOf" srcId="{797EB353-3F8D-4446-8D97-0FB8975B7EB1}" destId="{6253E1E6-D3EA-479F-A811-6C0188F12E9C}" srcOrd="0" destOrd="3" presId="urn:microsoft.com/office/officeart/2018/5/layout/CenteredIconLabelDescriptionList"/>
    <dgm:cxn modelId="{77E0DC61-1ACC-4F34-A743-4AE60456B552}" type="presOf" srcId="{35E97BF6-DAC8-41A7-BE8D-262D08FE6A44}" destId="{F6DB7F4D-C5BA-4520-A55E-18F9616FDE14}" srcOrd="0" destOrd="1" presId="urn:microsoft.com/office/officeart/2018/5/layout/CenteredIconLabelDescriptionList"/>
    <dgm:cxn modelId="{BAF9F241-0E4A-4596-AA06-00718BA96B08}" srcId="{C2F6773D-FEFE-431D-97F2-7391C75529A9}" destId="{1121D99D-4C46-4206-816D-B5C018266B87}" srcOrd="1" destOrd="0" parTransId="{86FDC783-CD7C-47B9-8FE8-51893A4ACEA6}" sibTransId="{58F3E607-EAB7-4AFF-A924-9714C6D1B5DC}"/>
    <dgm:cxn modelId="{567C2C42-33B4-4882-A266-C9C17126C0C8}" srcId="{BD23F67A-F15F-423A-9F35-CE91D6B83692}" destId="{C2F6773D-FEFE-431D-97F2-7391C75529A9}" srcOrd="0" destOrd="0" parTransId="{708EBE17-0832-4262-A498-ACDA3FF990F3}" sibTransId="{99660248-CE31-46CC-A4AE-9DCFAD5388EE}"/>
    <dgm:cxn modelId="{3C5D1365-279C-4F73-8812-ED819093D2C3}" type="presOf" srcId="{1121D99D-4C46-4206-816D-B5C018266B87}" destId="{6253E1E6-D3EA-479F-A811-6C0188F12E9C}" srcOrd="0" destOrd="2" presId="urn:microsoft.com/office/officeart/2018/5/layout/CenteredIconLabelDescriptionList"/>
    <dgm:cxn modelId="{FDB33C7C-B13E-47EA-A6D9-C39784A20DC2}" type="presOf" srcId="{CDA033AC-E0BE-4531-A36D-70A47FBEC48B}" destId="{433797D2-E288-4C35-A574-75A0C47E8F22}" srcOrd="0" destOrd="0" presId="urn:microsoft.com/office/officeart/2018/5/layout/CenteredIconLabelDescriptionList"/>
    <dgm:cxn modelId="{6A2BFF84-FDD3-4792-90F1-7975E1F99023}" srcId="{6B5C4E75-C952-471F-ADC7-1105FC75A145}" destId="{BD23F67A-F15F-423A-9F35-CE91D6B83692}" srcOrd="3" destOrd="0" parTransId="{192F0EC7-D435-4E2A-9701-6F5EAAE53B85}" sibTransId="{8F35E3C5-06F7-46C5-96A6-A2E3350EFE8F}"/>
    <dgm:cxn modelId="{88D4DA86-718B-494E-95C8-79343A796413}" type="presOf" srcId="{E86D70F4-643F-472F-B5E9-8A32619DE201}" destId="{40140B54-99D5-4B2A-B29B-85469FCE5542}" srcOrd="0" destOrd="1" presId="urn:microsoft.com/office/officeart/2018/5/layout/CenteredIconLabelDescriptionList"/>
    <dgm:cxn modelId="{7CBF2689-20E4-49B9-8F86-EB661446F023}" type="presOf" srcId="{BD23F67A-F15F-423A-9F35-CE91D6B83692}" destId="{8F558FB1-7C4B-4B9A-AA57-2FD3D9F1ACAE}" srcOrd="0" destOrd="0" presId="urn:microsoft.com/office/officeart/2018/5/layout/CenteredIconLabelDescriptionList"/>
    <dgm:cxn modelId="{3368698A-051D-4DF1-A573-AE770DB5D41C}" type="presOf" srcId="{09F0C8F4-F6EA-4576-81D6-E99B07C6B1B8}" destId="{4E13D9EC-2AAA-4117-8A45-B2EA61BD17A4}" srcOrd="0" destOrd="0" presId="urn:microsoft.com/office/officeart/2018/5/layout/CenteredIconLabelDescriptionList"/>
    <dgm:cxn modelId="{1DB97591-F4F0-4BFF-8309-C72532E09ADE}" type="presOf" srcId="{2E361837-80A2-4027-BDC5-20C97C0EFF93}" destId="{53978CCD-9BB8-4EA3-B24C-1636DB5D76B1}" srcOrd="0" destOrd="0" presId="urn:microsoft.com/office/officeart/2018/5/layout/CenteredIconLabelDescriptionList"/>
    <dgm:cxn modelId="{2FCD6D93-922E-4245-8B11-1112FA68BFF2}" type="presOf" srcId="{C2F6773D-FEFE-431D-97F2-7391C75529A9}" destId="{6253E1E6-D3EA-479F-A811-6C0188F12E9C}" srcOrd="0" destOrd="0" presId="urn:microsoft.com/office/officeart/2018/5/layout/CenteredIconLabelDescriptionList"/>
    <dgm:cxn modelId="{BB5798AC-1365-47E7-8200-C7191FC473AB}" srcId="{6B5C4E75-C952-471F-ADC7-1105FC75A145}" destId="{B12FDE58-540C-4E27-879C-FFB7DCA0A54B}" srcOrd="1" destOrd="0" parTransId="{A417A8F8-58AA-45C5-98ED-9007055E10EE}" sibTransId="{933499B3-EC8E-466A-9DFB-670BCB32818C}"/>
    <dgm:cxn modelId="{874229AF-8215-40BF-86AC-BD5317E73CCD}" type="presOf" srcId="{5490B2C4-2497-4810-93E7-71B8983D16D3}" destId="{53978CCD-9BB8-4EA3-B24C-1636DB5D76B1}" srcOrd="0" destOrd="1" presId="urn:microsoft.com/office/officeart/2018/5/layout/CenteredIconLabelDescriptionList"/>
    <dgm:cxn modelId="{41CBD9C1-F252-41DB-A8F6-7F235DBCBBAC}" type="presOf" srcId="{6B5C4E75-C952-471F-ADC7-1105FC75A145}" destId="{5346A5E1-3B3B-4B5A-B333-1B0035E87500}" srcOrd="0" destOrd="0" presId="urn:microsoft.com/office/officeart/2018/5/layout/CenteredIconLabelDescriptionList"/>
    <dgm:cxn modelId="{DDD275C6-6036-461E-A729-3BCD12375740}" srcId="{9BED287B-A24C-4496-B3F9-63557B0C3016}" destId="{E86D70F4-643F-472F-B5E9-8A32619DE201}" srcOrd="0" destOrd="0" parTransId="{B27D7342-EAAE-4E3F-97A0-FA4CEFE84313}" sibTransId="{594C8310-53CE-45DF-98A9-4AA9C462CE60}"/>
    <dgm:cxn modelId="{729DCFC6-038A-47B7-BAE0-02CD41013A3A}" type="presOf" srcId="{74A9BC45-E16A-4FB1-AD07-B947F8E68844}" destId="{53978CCD-9BB8-4EA3-B24C-1636DB5D76B1}" srcOrd="0" destOrd="2" presId="urn:microsoft.com/office/officeart/2018/5/layout/CenteredIconLabelDescriptionList"/>
    <dgm:cxn modelId="{90EA2EC8-33E6-4D86-80EB-426AA6B41EDE}" type="presOf" srcId="{9BED287B-A24C-4496-B3F9-63557B0C3016}" destId="{40140B54-99D5-4B2A-B29B-85469FCE5542}" srcOrd="0" destOrd="0" presId="urn:microsoft.com/office/officeart/2018/5/layout/CenteredIconLabelDescriptionList"/>
    <dgm:cxn modelId="{47EF69D5-0B9C-497B-90F4-E09A370EDAA5}" srcId="{C2F6773D-FEFE-431D-97F2-7391C75529A9}" destId="{3CB3091F-FAE2-4526-87EB-2F560234D1DF}" srcOrd="0" destOrd="0" parTransId="{046E9DF6-087D-4BF9-80E2-C08B4AC45BB5}" sibTransId="{08E2D28A-932E-4DDF-A168-9FCEB3636761}"/>
    <dgm:cxn modelId="{808184DD-0E65-44B8-AE94-C17531967A7D}" type="presOf" srcId="{0C1E7D7B-A2E4-405F-A90D-B63D035D3CBB}" destId="{F6DB7F4D-C5BA-4520-A55E-18F9616FDE14}" srcOrd="0" destOrd="0" presId="urn:microsoft.com/office/officeart/2018/5/layout/CenteredIconLabelDescriptionList"/>
    <dgm:cxn modelId="{0E16CAF4-2C94-4D5F-A801-23E3030E7181}" srcId="{09F0C8F4-F6EA-4576-81D6-E99B07C6B1B8}" destId="{9BED287B-A24C-4496-B3F9-63557B0C3016}" srcOrd="0" destOrd="0" parTransId="{A60DC990-3677-403A-80B5-1368D43BBC90}" sibTransId="{21AD26B9-28DA-4657-BBB0-E522B7FF686D}"/>
    <dgm:cxn modelId="{EABCBFF7-8A4D-43D6-B980-2506D9D62B2B}" srcId="{B12FDE58-540C-4E27-879C-FFB7DCA0A54B}" destId="{2E361837-80A2-4027-BDC5-20C97C0EFF93}" srcOrd="0" destOrd="0" parTransId="{BE257020-F690-4E5B-85BD-B23945237CE4}" sibTransId="{0F260B7F-3CCC-4CCA-A99F-2805D2E46A73}"/>
    <dgm:cxn modelId="{37DAA2F4-7160-42A6-A230-E5173E4F9331}" type="presParOf" srcId="{5346A5E1-3B3B-4B5A-B333-1B0035E87500}" destId="{3E427928-AC93-4684-93BF-8D520644AFA7}" srcOrd="0" destOrd="0" presId="urn:microsoft.com/office/officeart/2018/5/layout/CenteredIconLabelDescriptionList"/>
    <dgm:cxn modelId="{091F5D9A-5F62-43AF-ABDF-64E9B7521CA8}" type="presParOf" srcId="{3E427928-AC93-4684-93BF-8D520644AFA7}" destId="{1640A1E0-F3AC-43EB-B26B-22E75AAC73CD}" srcOrd="0" destOrd="0" presId="urn:microsoft.com/office/officeart/2018/5/layout/CenteredIconLabelDescriptionList"/>
    <dgm:cxn modelId="{A1D1E76B-D0D7-49EB-A9A6-90C069DDED33}" type="presParOf" srcId="{3E427928-AC93-4684-93BF-8D520644AFA7}" destId="{37E7AE9D-0999-40B7-9E65-CFAC4B463DFB}" srcOrd="1" destOrd="0" presId="urn:microsoft.com/office/officeart/2018/5/layout/CenteredIconLabelDescriptionList"/>
    <dgm:cxn modelId="{21A49D4D-D4C0-4D91-B2D7-4997F2764033}" type="presParOf" srcId="{3E427928-AC93-4684-93BF-8D520644AFA7}" destId="{4E13D9EC-2AAA-4117-8A45-B2EA61BD17A4}" srcOrd="2" destOrd="0" presId="urn:microsoft.com/office/officeart/2018/5/layout/CenteredIconLabelDescriptionList"/>
    <dgm:cxn modelId="{1E1D0764-6162-4777-9CBC-45B956792961}" type="presParOf" srcId="{3E427928-AC93-4684-93BF-8D520644AFA7}" destId="{767EB3FB-D8F6-4B7B-9525-AC56A8020BED}" srcOrd="3" destOrd="0" presId="urn:microsoft.com/office/officeart/2018/5/layout/CenteredIconLabelDescriptionList"/>
    <dgm:cxn modelId="{CB3A5DC1-1C74-4885-838B-09B5BC939333}" type="presParOf" srcId="{3E427928-AC93-4684-93BF-8D520644AFA7}" destId="{40140B54-99D5-4B2A-B29B-85469FCE5542}" srcOrd="4" destOrd="0" presId="urn:microsoft.com/office/officeart/2018/5/layout/CenteredIconLabelDescriptionList"/>
    <dgm:cxn modelId="{544A7C8F-9BE3-4755-A871-1DDE6744DA07}" type="presParOf" srcId="{5346A5E1-3B3B-4B5A-B333-1B0035E87500}" destId="{FA2C3FC6-727D-47B5-A94F-900807ACA8B6}" srcOrd="1" destOrd="0" presId="urn:microsoft.com/office/officeart/2018/5/layout/CenteredIconLabelDescriptionList"/>
    <dgm:cxn modelId="{7228923C-6A43-4A9B-8F3A-4652BEDEE181}" type="presParOf" srcId="{5346A5E1-3B3B-4B5A-B333-1B0035E87500}" destId="{9A4F2D67-7D59-49BF-BABF-A07BED8213AB}" srcOrd="2" destOrd="0" presId="urn:microsoft.com/office/officeart/2018/5/layout/CenteredIconLabelDescriptionList"/>
    <dgm:cxn modelId="{54190DFC-7F7A-4D31-89AC-052500624FA4}" type="presParOf" srcId="{9A4F2D67-7D59-49BF-BABF-A07BED8213AB}" destId="{930FF3A7-23CC-4B04-94E0-EA2DF98BB80F}" srcOrd="0" destOrd="0" presId="urn:microsoft.com/office/officeart/2018/5/layout/CenteredIconLabelDescriptionList"/>
    <dgm:cxn modelId="{11401922-C1A5-430E-AB56-C90836E782B2}" type="presParOf" srcId="{9A4F2D67-7D59-49BF-BABF-A07BED8213AB}" destId="{ABA7A730-AED9-49A2-B0F1-F0C5D32A892B}" srcOrd="1" destOrd="0" presId="urn:microsoft.com/office/officeart/2018/5/layout/CenteredIconLabelDescriptionList"/>
    <dgm:cxn modelId="{FBA516C4-A5AB-4360-AA94-6E10D7EC3783}" type="presParOf" srcId="{9A4F2D67-7D59-49BF-BABF-A07BED8213AB}" destId="{D030AECB-CA75-41EB-8FB0-BD2BA01A9784}" srcOrd="2" destOrd="0" presId="urn:microsoft.com/office/officeart/2018/5/layout/CenteredIconLabelDescriptionList"/>
    <dgm:cxn modelId="{7DCD8C47-F6C9-4097-89B8-C296CEC01A2B}" type="presParOf" srcId="{9A4F2D67-7D59-49BF-BABF-A07BED8213AB}" destId="{0CD2EB28-76E6-4EF5-96F3-9787F20C8A40}" srcOrd="3" destOrd="0" presId="urn:microsoft.com/office/officeart/2018/5/layout/CenteredIconLabelDescriptionList"/>
    <dgm:cxn modelId="{97A4FB7A-F345-40C5-AD03-30D8687B97FB}" type="presParOf" srcId="{9A4F2D67-7D59-49BF-BABF-A07BED8213AB}" destId="{53978CCD-9BB8-4EA3-B24C-1636DB5D76B1}" srcOrd="4" destOrd="0" presId="urn:microsoft.com/office/officeart/2018/5/layout/CenteredIconLabelDescriptionList"/>
    <dgm:cxn modelId="{E011A3D3-85C3-4AFD-B770-3C51B3550117}" type="presParOf" srcId="{5346A5E1-3B3B-4B5A-B333-1B0035E87500}" destId="{5C84A471-0939-4CBF-9F00-FA26C13DE1B7}" srcOrd="3" destOrd="0" presId="urn:microsoft.com/office/officeart/2018/5/layout/CenteredIconLabelDescriptionList"/>
    <dgm:cxn modelId="{BC60FB4C-24C8-465B-9E53-9D588F9C722B}" type="presParOf" srcId="{5346A5E1-3B3B-4B5A-B333-1B0035E87500}" destId="{75A7E1AA-59D1-4B90-AD0A-AA0B76DCE7F5}" srcOrd="4" destOrd="0" presId="urn:microsoft.com/office/officeart/2018/5/layout/CenteredIconLabelDescriptionList"/>
    <dgm:cxn modelId="{B1DB941E-67D9-485D-98D0-49DEE1A1B50D}" type="presParOf" srcId="{75A7E1AA-59D1-4B90-AD0A-AA0B76DCE7F5}" destId="{479E6938-BBF4-49B6-A580-48C7E73631FA}" srcOrd="0" destOrd="0" presId="urn:microsoft.com/office/officeart/2018/5/layout/CenteredIconLabelDescriptionList"/>
    <dgm:cxn modelId="{7636E8C5-6363-48E7-ABE6-FB8A3B846429}" type="presParOf" srcId="{75A7E1AA-59D1-4B90-AD0A-AA0B76DCE7F5}" destId="{31F900ED-00A6-4ACB-A72C-642098B72C05}" srcOrd="1" destOrd="0" presId="urn:microsoft.com/office/officeart/2018/5/layout/CenteredIconLabelDescriptionList"/>
    <dgm:cxn modelId="{AFCBEB3A-B345-4C8F-AD09-0EE4B5A3BF82}" type="presParOf" srcId="{75A7E1AA-59D1-4B90-AD0A-AA0B76DCE7F5}" destId="{433797D2-E288-4C35-A574-75A0C47E8F22}" srcOrd="2" destOrd="0" presId="urn:microsoft.com/office/officeart/2018/5/layout/CenteredIconLabelDescriptionList"/>
    <dgm:cxn modelId="{6B71A642-30D0-471B-8FBA-DF4D1E21F09F}" type="presParOf" srcId="{75A7E1AA-59D1-4B90-AD0A-AA0B76DCE7F5}" destId="{2ED93EC6-CD4E-4A5E-B729-7F225D8FF023}" srcOrd="3" destOrd="0" presId="urn:microsoft.com/office/officeart/2018/5/layout/CenteredIconLabelDescriptionList"/>
    <dgm:cxn modelId="{FCF81C58-056C-418B-B434-460499FA9871}" type="presParOf" srcId="{75A7E1AA-59D1-4B90-AD0A-AA0B76DCE7F5}" destId="{F6DB7F4D-C5BA-4520-A55E-18F9616FDE14}" srcOrd="4" destOrd="0" presId="urn:microsoft.com/office/officeart/2018/5/layout/CenteredIconLabelDescriptionList"/>
    <dgm:cxn modelId="{1A84A460-ABAD-475B-997C-938807D500AF}" type="presParOf" srcId="{5346A5E1-3B3B-4B5A-B333-1B0035E87500}" destId="{F09944FE-FAD5-4EC1-9660-43008F110692}" srcOrd="5" destOrd="0" presId="urn:microsoft.com/office/officeart/2018/5/layout/CenteredIconLabelDescriptionList"/>
    <dgm:cxn modelId="{151FB18E-A2FA-441E-8001-046E65C1BF04}" type="presParOf" srcId="{5346A5E1-3B3B-4B5A-B333-1B0035E87500}" destId="{69721252-2EEB-46C7-934D-86579CA7E6DF}" srcOrd="6" destOrd="0" presId="urn:microsoft.com/office/officeart/2018/5/layout/CenteredIconLabelDescriptionList"/>
    <dgm:cxn modelId="{DEF3A1C6-CEE0-4B72-8846-B354748881DF}" type="presParOf" srcId="{69721252-2EEB-46C7-934D-86579CA7E6DF}" destId="{3A4F6B94-3AC0-4564-82BB-FD165CB2D0CC}" srcOrd="0" destOrd="0" presId="urn:microsoft.com/office/officeart/2018/5/layout/CenteredIconLabelDescriptionList"/>
    <dgm:cxn modelId="{A9AD6681-0AAF-40C1-8DAC-BF12055D0785}" type="presParOf" srcId="{69721252-2EEB-46C7-934D-86579CA7E6DF}" destId="{5BCE54D9-78B2-413C-8D03-CC215A6E50FA}" srcOrd="1" destOrd="0" presId="urn:microsoft.com/office/officeart/2018/5/layout/CenteredIconLabelDescriptionList"/>
    <dgm:cxn modelId="{9FC1E40E-E8C7-442F-A6CE-221CAB99020E}" type="presParOf" srcId="{69721252-2EEB-46C7-934D-86579CA7E6DF}" destId="{8F558FB1-7C4B-4B9A-AA57-2FD3D9F1ACAE}" srcOrd="2" destOrd="0" presId="urn:microsoft.com/office/officeart/2018/5/layout/CenteredIconLabelDescriptionList"/>
    <dgm:cxn modelId="{ABDCC299-0957-44C3-95DB-FE7EC10523F2}" type="presParOf" srcId="{69721252-2EEB-46C7-934D-86579CA7E6DF}" destId="{03D388B8-A748-4608-8151-12863D23B826}" srcOrd="3" destOrd="0" presId="urn:microsoft.com/office/officeart/2018/5/layout/CenteredIconLabelDescriptionList"/>
    <dgm:cxn modelId="{4E667AD9-A36F-42B3-82AC-BEB406AFEA8A}" type="presParOf" srcId="{69721252-2EEB-46C7-934D-86579CA7E6DF}" destId="{6253E1E6-D3EA-479F-A811-6C0188F12E9C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5E9B92C-7B6E-4904-8D12-B686999E91AD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B7546DA-5829-4918-991C-82A543A8B256}">
      <dgm:prSet/>
      <dgm:spPr/>
      <dgm:t>
        <a:bodyPr/>
        <a:lstStyle/>
        <a:p>
          <a:pPr algn="ctr">
            <a:lnSpc>
              <a:spcPct val="100000"/>
            </a:lnSpc>
            <a:defRPr b="1"/>
          </a:pPr>
          <a:r>
            <a:rPr lang="en-AU" dirty="0"/>
            <a:t>Level 3: </a:t>
          </a:r>
          <a:endParaRPr lang="en-US" dirty="0"/>
        </a:p>
      </dgm:t>
    </dgm:pt>
    <dgm:pt modelId="{29DB72BB-95D0-4BF8-8A47-B0240EE7AD43}" type="parTrans" cxnId="{08AC1123-2A75-4A05-96BF-EA436C5C6BC5}">
      <dgm:prSet/>
      <dgm:spPr/>
      <dgm:t>
        <a:bodyPr/>
        <a:lstStyle/>
        <a:p>
          <a:endParaRPr lang="en-US"/>
        </a:p>
      </dgm:t>
    </dgm:pt>
    <dgm:pt modelId="{8F4C2F39-778B-41E4-B4E1-8611D84CFD54}" type="sibTrans" cxnId="{08AC1123-2A75-4A05-96BF-EA436C5C6BC5}">
      <dgm:prSet/>
      <dgm:spPr/>
      <dgm:t>
        <a:bodyPr/>
        <a:lstStyle/>
        <a:p>
          <a:endParaRPr lang="en-US"/>
        </a:p>
      </dgm:t>
    </dgm:pt>
    <dgm:pt modelId="{2B5C5C00-78EA-4A83-A749-77631FC50FB1}">
      <dgm:prSet/>
      <dgm:spPr/>
      <dgm:t>
        <a:bodyPr/>
        <a:lstStyle/>
        <a:p>
          <a:pPr algn="ctr">
            <a:lnSpc>
              <a:spcPct val="100000"/>
            </a:lnSpc>
          </a:pPr>
          <a:r>
            <a:rPr lang="en-US" b="1" dirty="0"/>
            <a:t>Two Electives</a:t>
          </a:r>
        </a:p>
        <a:p>
          <a:pPr algn="ctr">
            <a:lnSpc>
              <a:spcPct val="100000"/>
            </a:lnSpc>
          </a:pPr>
          <a:r>
            <a:rPr lang="en-US" b="1" dirty="0"/>
            <a:t>13/14 Choices</a:t>
          </a:r>
        </a:p>
      </dgm:t>
    </dgm:pt>
    <dgm:pt modelId="{E60D9B8B-3B47-437F-81E4-F5C474E8996A}" type="parTrans" cxnId="{35078AE3-47A5-4AB2-8774-DD3D72FDA4EC}">
      <dgm:prSet/>
      <dgm:spPr/>
      <dgm:t>
        <a:bodyPr/>
        <a:lstStyle/>
        <a:p>
          <a:endParaRPr lang="en-US"/>
        </a:p>
      </dgm:t>
    </dgm:pt>
    <dgm:pt modelId="{B83549FC-F437-4DF1-AE3E-73E55F4F62B8}" type="sibTrans" cxnId="{35078AE3-47A5-4AB2-8774-DD3D72FDA4EC}">
      <dgm:prSet/>
      <dgm:spPr/>
      <dgm:t>
        <a:bodyPr/>
        <a:lstStyle/>
        <a:p>
          <a:endParaRPr lang="en-US"/>
        </a:p>
      </dgm:t>
    </dgm:pt>
    <dgm:pt modelId="{24C4E142-22CB-426B-957C-6DCB850D69B0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AU" dirty="0"/>
            <a:t>Level 4: </a:t>
          </a:r>
          <a:endParaRPr lang="en-US" dirty="0"/>
        </a:p>
      </dgm:t>
    </dgm:pt>
    <dgm:pt modelId="{284C493E-1CDC-4D92-B338-513FA83D41CA}" type="parTrans" cxnId="{2815C8EB-794E-4E07-BC6E-55B0CEBA7162}">
      <dgm:prSet/>
      <dgm:spPr/>
      <dgm:t>
        <a:bodyPr/>
        <a:lstStyle/>
        <a:p>
          <a:endParaRPr lang="en-US"/>
        </a:p>
      </dgm:t>
    </dgm:pt>
    <dgm:pt modelId="{C0570F20-DF5A-4CCB-B36B-9FC8E23B9BA2}" type="sibTrans" cxnId="{2815C8EB-794E-4E07-BC6E-55B0CEBA7162}">
      <dgm:prSet/>
      <dgm:spPr/>
      <dgm:t>
        <a:bodyPr/>
        <a:lstStyle/>
        <a:p>
          <a:endParaRPr lang="en-US"/>
        </a:p>
      </dgm:t>
    </dgm:pt>
    <dgm:pt modelId="{41245E8D-9785-4300-B8B4-8BF31A1FB9D1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b="1" dirty="0"/>
            <a:t>One Elective</a:t>
          </a:r>
        </a:p>
        <a:p>
          <a:pPr>
            <a:lnSpc>
              <a:spcPct val="100000"/>
            </a:lnSpc>
          </a:pPr>
          <a:r>
            <a:rPr lang="en-AU" b="1" dirty="0"/>
            <a:t>7/8 Choices</a:t>
          </a:r>
          <a:endParaRPr lang="en-US" b="1" dirty="0"/>
        </a:p>
      </dgm:t>
    </dgm:pt>
    <dgm:pt modelId="{3C21DFAC-64FA-4BFD-8FEF-58BEE7554739}" type="parTrans" cxnId="{E0F2A681-93C3-4DEF-BD19-E43A98C90E60}">
      <dgm:prSet/>
      <dgm:spPr/>
      <dgm:t>
        <a:bodyPr/>
        <a:lstStyle/>
        <a:p>
          <a:endParaRPr lang="en-US"/>
        </a:p>
      </dgm:t>
    </dgm:pt>
    <dgm:pt modelId="{4AA75F3E-97AF-425C-A873-1EDB7C912AF8}" type="sibTrans" cxnId="{E0F2A681-93C3-4DEF-BD19-E43A98C90E60}">
      <dgm:prSet/>
      <dgm:spPr/>
      <dgm:t>
        <a:bodyPr/>
        <a:lstStyle/>
        <a:p>
          <a:endParaRPr lang="en-US"/>
        </a:p>
      </dgm:t>
    </dgm:pt>
    <dgm:pt modelId="{1196E078-F803-40F3-AEC6-44E60654E86B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AU" dirty="0"/>
            <a:t>Level 5: </a:t>
          </a:r>
          <a:endParaRPr lang="en-US" dirty="0"/>
        </a:p>
      </dgm:t>
    </dgm:pt>
    <dgm:pt modelId="{8D5DBEEE-6E9A-4C3C-B325-0E783212C697}" type="parTrans" cxnId="{35515E45-044E-41FE-B2B4-0C7CE209C997}">
      <dgm:prSet/>
      <dgm:spPr/>
      <dgm:t>
        <a:bodyPr/>
        <a:lstStyle/>
        <a:p>
          <a:endParaRPr lang="en-US"/>
        </a:p>
      </dgm:t>
    </dgm:pt>
    <dgm:pt modelId="{9C852D73-C704-4D98-B813-F1E971FB9FC3}" type="sibTrans" cxnId="{35515E45-044E-41FE-B2B4-0C7CE209C997}">
      <dgm:prSet/>
      <dgm:spPr/>
      <dgm:t>
        <a:bodyPr/>
        <a:lstStyle/>
        <a:p>
          <a:endParaRPr lang="en-US"/>
        </a:p>
      </dgm:t>
    </dgm:pt>
    <dgm:pt modelId="{7428596F-48F7-4E4B-9E81-B11CA4FA545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One Elective</a:t>
          </a:r>
        </a:p>
        <a:p>
          <a:pPr>
            <a:lnSpc>
              <a:spcPct val="100000"/>
            </a:lnSpc>
          </a:pPr>
          <a:r>
            <a:rPr lang="en-US" b="1" dirty="0"/>
            <a:t>5/6 Choices</a:t>
          </a:r>
        </a:p>
      </dgm:t>
    </dgm:pt>
    <dgm:pt modelId="{52B57C82-D36E-47CB-A4A7-D19C0D67A002}" type="parTrans" cxnId="{0BA552CD-62FF-48E9-9D69-FB00A979D800}">
      <dgm:prSet/>
      <dgm:spPr/>
      <dgm:t>
        <a:bodyPr/>
        <a:lstStyle/>
        <a:p>
          <a:endParaRPr lang="en-US"/>
        </a:p>
      </dgm:t>
    </dgm:pt>
    <dgm:pt modelId="{3C8533C6-0AF7-45A2-B383-89157361CC23}" type="sibTrans" cxnId="{0BA552CD-62FF-48E9-9D69-FB00A979D800}">
      <dgm:prSet/>
      <dgm:spPr/>
      <dgm:t>
        <a:bodyPr/>
        <a:lstStyle/>
        <a:p>
          <a:endParaRPr lang="en-US"/>
        </a:p>
      </dgm:t>
    </dgm:pt>
    <dgm:pt modelId="{894F9CD9-C9D5-4CFE-8F28-EC832BF552C0}" type="pres">
      <dgm:prSet presAssocID="{E5E9B92C-7B6E-4904-8D12-B686999E91AD}" presName="root" presStyleCnt="0">
        <dgm:presLayoutVars>
          <dgm:dir/>
          <dgm:resizeHandles val="exact"/>
        </dgm:presLayoutVars>
      </dgm:prSet>
      <dgm:spPr/>
    </dgm:pt>
    <dgm:pt modelId="{8BA0D9A1-FA4B-44E8-A784-F52B359498DA}" type="pres">
      <dgm:prSet presAssocID="{3B7546DA-5829-4918-991C-82A543A8B256}" presName="compNode" presStyleCnt="0"/>
      <dgm:spPr/>
    </dgm:pt>
    <dgm:pt modelId="{D2DB37DE-BBFE-4727-A7CB-1E75B23D6C07}" type="pres">
      <dgm:prSet presAssocID="{3B7546DA-5829-4918-991C-82A543A8B25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ts"/>
        </a:ext>
      </dgm:extLst>
    </dgm:pt>
    <dgm:pt modelId="{80FE2EF2-9F60-41D0-9478-DD0855187516}" type="pres">
      <dgm:prSet presAssocID="{3B7546DA-5829-4918-991C-82A543A8B256}" presName="iconSpace" presStyleCnt="0"/>
      <dgm:spPr/>
    </dgm:pt>
    <dgm:pt modelId="{D0EA357E-E455-4C5C-BE65-E8065797B08D}" type="pres">
      <dgm:prSet presAssocID="{3B7546DA-5829-4918-991C-82A543A8B256}" presName="parTx" presStyleLbl="revTx" presStyleIdx="0" presStyleCnt="6">
        <dgm:presLayoutVars>
          <dgm:chMax val="0"/>
          <dgm:chPref val="0"/>
        </dgm:presLayoutVars>
      </dgm:prSet>
      <dgm:spPr/>
    </dgm:pt>
    <dgm:pt modelId="{8BD29712-520A-46BF-B656-55D4488E9D0F}" type="pres">
      <dgm:prSet presAssocID="{3B7546DA-5829-4918-991C-82A543A8B256}" presName="txSpace" presStyleCnt="0"/>
      <dgm:spPr/>
    </dgm:pt>
    <dgm:pt modelId="{659A2FFF-C47D-440F-91DA-5A140C47C227}" type="pres">
      <dgm:prSet presAssocID="{3B7546DA-5829-4918-991C-82A543A8B256}" presName="desTx" presStyleLbl="revTx" presStyleIdx="1" presStyleCnt="6">
        <dgm:presLayoutVars/>
      </dgm:prSet>
      <dgm:spPr/>
    </dgm:pt>
    <dgm:pt modelId="{9DA27E1E-B278-4710-9149-C44939D39C62}" type="pres">
      <dgm:prSet presAssocID="{8F4C2F39-778B-41E4-B4E1-8611D84CFD54}" presName="sibTrans" presStyleCnt="0"/>
      <dgm:spPr/>
    </dgm:pt>
    <dgm:pt modelId="{1B38CA41-4447-4642-BDA8-1A17134E38F3}" type="pres">
      <dgm:prSet presAssocID="{24C4E142-22CB-426B-957C-6DCB850D69B0}" presName="compNode" presStyleCnt="0"/>
      <dgm:spPr/>
    </dgm:pt>
    <dgm:pt modelId="{95894B9E-A466-43D0-9681-9778C6BEF5E0}" type="pres">
      <dgm:prSet presAssocID="{24C4E142-22CB-426B-957C-6DCB850D69B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ummingbird"/>
        </a:ext>
      </dgm:extLst>
    </dgm:pt>
    <dgm:pt modelId="{B3D911C5-0ACD-4710-8C92-89BF76978858}" type="pres">
      <dgm:prSet presAssocID="{24C4E142-22CB-426B-957C-6DCB850D69B0}" presName="iconSpace" presStyleCnt="0"/>
      <dgm:spPr/>
    </dgm:pt>
    <dgm:pt modelId="{04B5BB4D-5801-41FD-A12F-0AD4F8B42E6C}" type="pres">
      <dgm:prSet presAssocID="{24C4E142-22CB-426B-957C-6DCB850D69B0}" presName="parTx" presStyleLbl="revTx" presStyleIdx="2" presStyleCnt="6">
        <dgm:presLayoutVars>
          <dgm:chMax val="0"/>
          <dgm:chPref val="0"/>
        </dgm:presLayoutVars>
      </dgm:prSet>
      <dgm:spPr/>
    </dgm:pt>
    <dgm:pt modelId="{02CC788A-58A4-4963-9D5F-BBEE63CA5F92}" type="pres">
      <dgm:prSet presAssocID="{24C4E142-22CB-426B-957C-6DCB850D69B0}" presName="txSpace" presStyleCnt="0"/>
      <dgm:spPr/>
    </dgm:pt>
    <dgm:pt modelId="{3E2CD67F-88A7-4858-90FE-AF88CADA3EB3}" type="pres">
      <dgm:prSet presAssocID="{24C4E142-22CB-426B-957C-6DCB850D69B0}" presName="desTx" presStyleLbl="revTx" presStyleIdx="3" presStyleCnt="6">
        <dgm:presLayoutVars/>
      </dgm:prSet>
      <dgm:spPr/>
    </dgm:pt>
    <dgm:pt modelId="{67140ACD-672D-4138-B840-A87CBF516A39}" type="pres">
      <dgm:prSet presAssocID="{C0570F20-DF5A-4CCB-B36B-9FC8E23B9BA2}" presName="sibTrans" presStyleCnt="0"/>
      <dgm:spPr/>
    </dgm:pt>
    <dgm:pt modelId="{BF13C4E1-B365-4BA5-9A5B-3986908E4C10}" type="pres">
      <dgm:prSet presAssocID="{1196E078-F803-40F3-AEC6-44E60654E86B}" presName="compNode" presStyleCnt="0"/>
      <dgm:spPr/>
    </dgm:pt>
    <dgm:pt modelId="{C2213DE6-F209-4B06-8542-A0B8BEDF0DC4}" type="pres">
      <dgm:prSet presAssocID="{1196E078-F803-40F3-AEC6-44E60654E86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wl"/>
        </a:ext>
      </dgm:extLst>
    </dgm:pt>
    <dgm:pt modelId="{19756464-9B08-40BB-95BE-C3B018A34719}" type="pres">
      <dgm:prSet presAssocID="{1196E078-F803-40F3-AEC6-44E60654E86B}" presName="iconSpace" presStyleCnt="0"/>
      <dgm:spPr/>
    </dgm:pt>
    <dgm:pt modelId="{ECE6AD49-9E5D-4A58-B4BC-A9CEC959AC81}" type="pres">
      <dgm:prSet presAssocID="{1196E078-F803-40F3-AEC6-44E60654E86B}" presName="parTx" presStyleLbl="revTx" presStyleIdx="4" presStyleCnt="6">
        <dgm:presLayoutVars>
          <dgm:chMax val="0"/>
          <dgm:chPref val="0"/>
        </dgm:presLayoutVars>
      </dgm:prSet>
      <dgm:spPr/>
    </dgm:pt>
    <dgm:pt modelId="{7F076C96-D1E5-49A4-A28C-83E2C725B80D}" type="pres">
      <dgm:prSet presAssocID="{1196E078-F803-40F3-AEC6-44E60654E86B}" presName="txSpace" presStyleCnt="0"/>
      <dgm:spPr/>
    </dgm:pt>
    <dgm:pt modelId="{E94C6524-20C1-4DB8-ACA4-AEC52B627EDB}" type="pres">
      <dgm:prSet presAssocID="{1196E078-F803-40F3-AEC6-44E60654E86B}" presName="desTx" presStyleLbl="revTx" presStyleIdx="5" presStyleCnt="6">
        <dgm:presLayoutVars/>
      </dgm:prSet>
      <dgm:spPr/>
    </dgm:pt>
  </dgm:ptLst>
  <dgm:cxnLst>
    <dgm:cxn modelId="{563A5A19-339C-44DC-8D52-C2B3A9442090}" type="presOf" srcId="{E5E9B92C-7B6E-4904-8D12-B686999E91AD}" destId="{894F9CD9-C9D5-4CFE-8F28-EC832BF552C0}" srcOrd="0" destOrd="0" presId="urn:microsoft.com/office/officeart/2018/5/layout/CenteredIconLabelDescriptionList"/>
    <dgm:cxn modelId="{08AC1123-2A75-4A05-96BF-EA436C5C6BC5}" srcId="{E5E9B92C-7B6E-4904-8D12-B686999E91AD}" destId="{3B7546DA-5829-4918-991C-82A543A8B256}" srcOrd="0" destOrd="0" parTransId="{29DB72BB-95D0-4BF8-8A47-B0240EE7AD43}" sibTransId="{8F4C2F39-778B-41E4-B4E1-8611D84CFD54}"/>
    <dgm:cxn modelId="{A066A427-01B0-4A51-9D22-B3B75D8A97CD}" type="presOf" srcId="{7428596F-48F7-4E4B-9E81-B11CA4FA5458}" destId="{E94C6524-20C1-4DB8-ACA4-AEC52B627EDB}" srcOrd="0" destOrd="0" presId="urn:microsoft.com/office/officeart/2018/5/layout/CenteredIconLabelDescriptionList"/>
    <dgm:cxn modelId="{C11D193B-6055-4C8D-B79D-081995400579}" type="presOf" srcId="{24C4E142-22CB-426B-957C-6DCB850D69B0}" destId="{04B5BB4D-5801-41FD-A12F-0AD4F8B42E6C}" srcOrd="0" destOrd="0" presId="urn:microsoft.com/office/officeart/2018/5/layout/CenteredIconLabelDescriptionList"/>
    <dgm:cxn modelId="{35515E45-044E-41FE-B2B4-0C7CE209C997}" srcId="{E5E9B92C-7B6E-4904-8D12-B686999E91AD}" destId="{1196E078-F803-40F3-AEC6-44E60654E86B}" srcOrd="2" destOrd="0" parTransId="{8D5DBEEE-6E9A-4C3C-B325-0E783212C697}" sibTransId="{9C852D73-C704-4D98-B813-F1E971FB9FC3}"/>
    <dgm:cxn modelId="{8BFDD74F-A5AD-448A-9EF6-8AB42E1E9238}" type="presOf" srcId="{3B7546DA-5829-4918-991C-82A543A8B256}" destId="{D0EA357E-E455-4C5C-BE65-E8065797B08D}" srcOrd="0" destOrd="0" presId="urn:microsoft.com/office/officeart/2018/5/layout/CenteredIconLabelDescriptionList"/>
    <dgm:cxn modelId="{8DEE8859-EE84-44FB-9FE6-C2F98E7CD9BB}" type="presOf" srcId="{2B5C5C00-78EA-4A83-A749-77631FC50FB1}" destId="{659A2FFF-C47D-440F-91DA-5A140C47C227}" srcOrd="0" destOrd="0" presId="urn:microsoft.com/office/officeart/2018/5/layout/CenteredIconLabelDescriptionList"/>
    <dgm:cxn modelId="{E0F2A681-93C3-4DEF-BD19-E43A98C90E60}" srcId="{24C4E142-22CB-426B-957C-6DCB850D69B0}" destId="{41245E8D-9785-4300-B8B4-8BF31A1FB9D1}" srcOrd="0" destOrd="0" parTransId="{3C21DFAC-64FA-4BFD-8FEF-58BEE7554739}" sibTransId="{4AA75F3E-97AF-425C-A873-1EDB7C912AF8}"/>
    <dgm:cxn modelId="{AD028085-7556-4925-BF71-35660FED00E9}" type="presOf" srcId="{41245E8D-9785-4300-B8B4-8BF31A1FB9D1}" destId="{3E2CD67F-88A7-4858-90FE-AF88CADA3EB3}" srcOrd="0" destOrd="0" presId="urn:microsoft.com/office/officeart/2018/5/layout/CenteredIconLabelDescriptionList"/>
    <dgm:cxn modelId="{0BA552CD-62FF-48E9-9D69-FB00A979D800}" srcId="{1196E078-F803-40F3-AEC6-44E60654E86B}" destId="{7428596F-48F7-4E4B-9E81-B11CA4FA5458}" srcOrd="0" destOrd="0" parTransId="{52B57C82-D36E-47CB-A4A7-D19C0D67A002}" sibTransId="{3C8533C6-0AF7-45A2-B383-89157361CC23}"/>
    <dgm:cxn modelId="{35078AE3-47A5-4AB2-8774-DD3D72FDA4EC}" srcId="{3B7546DA-5829-4918-991C-82A543A8B256}" destId="{2B5C5C00-78EA-4A83-A749-77631FC50FB1}" srcOrd="0" destOrd="0" parTransId="{E60D9B8B-3B47-437F-81E4-F5C474E8996A}" sibTransId="{B83549FC-F437-4DF1-AE3E-73E55F4F62B8}"/>
    <dgm:cxn modelId="{2815C8EB-794E-4E07-BC6E-55B0CEBA7162}" srcId="{E5E9B92C-7B6E-4904-8D12-B686999E91AD}" destId="{24C4E142-22CB-426B-957C-6DCB850D69B0}" srcOrd="1" destOrd="0" parTransId="{284C493E-1CDC-4D92-B338-513FA83D41CA}" sibTransId="{C0570F20-DF5A-4CCB-B36B-9FC8E23B9BA2}"/>
    <dgm:cxn modelId="{A1D08BFE-0664-4A88-B6EF-5E676EBA4AAF}" type="presOf" srcId="{1196E078-F803-40F3-AEC6-44E60654E86B}" destId="{ECE6AD49-9E5D-4A58-B4BC-A9CEC959AC81}" srcOrd="0" destOrd="0" presId="urn:microsoft.com/office/officeart/2018/5/layout/CenteredIconLabelDescriptionList"/>
    <dgm:cxn modelId="{D5BC8F3C-20F7-4525-8AA7-4E1A648DA682}" type="presParOf" srcId="{894F9CD9-C9D5-4CFE-8F28-EC832BF552C0}" destId="{8BA0D9A1-FA4B-44E8-A784-F52B359498DA}" srcOrd="0" destOrd="0" presId="urn:microsoft.com/office/officeart/2018/5/layout/CenteredIconLabelDescriptionList"/>
    <dgm:cxn modelId="{4C322374-081D-4EE7-A7D3-4E3F485CCB14}" type="presParOf" srcId="{8BA0D9A1-FA4B-44E8-A784-F52B359498DA}" destId="{D2DB37DE-BBFE-4727-A7CB-1E75B23D6C07}" srcOrd="0" destOrd="0" presId="urn:microsoft.com/office/officeart/2018/5/layout/CenteredIconLabelDescriptionList"/>
    <dgm:cxn modelId="{D2045DCB-674D-48E9-A676-C6575C04AF0A}" type="presParOf" srcId="{8BA0D9A1-FA4B-44E8-A784-F52B359498DA}" destId="{80FE2EF2-9F60-41D0-9478-DD0855187516}" srcOrd="1" destOrd="0" presId="urn:microsoft.com/office/officeart/2018/5/layout/CenteredIconLabelDescriptionList"/>
    <dgm:cxn modelId="{F48C273A-140E-402C-9715-F798DFD42560}" type="presParOf" srcId="{8BA0D9A1-FA4B-44E8-A784-F52B359498DA}" destId="{D0EA357E-E455-4C5C-BE65-E8065797B08D}" srcOrd="2" destOrd="0" presId="urn:microsoft.com/office/officeart/2018/5/layout/CenteredIconLabelDescriptionList"/>
    <dgm:cxn modelId="{EACE1D09-CAFC-4DA4-8E9F-EEBC2F9714A3}" type="presParOf" srcId="{8BA0D9A1-FA4B-44E8-A784-F52B359498DA}" destId="{8BD29712-520A-46BF-B656-55D4488E9D0F}" srcOrd="3" destOrd="0" presId="urn:microsoft.com/office/officeart/2018/5/layout/CenteredIconLabelDescriptionList"/>
    <dgm:cxn modelId="{4845793F-FBCA-4035-AF53-01F9875D7361}" type="presParOf" srcId="{8BA0D9A1-FA4B-44E8-A784-F52B359498DA}" destId="{659A2FFF-C47D-440F-91DA-5A140C47C227}" srcOrd="4" destOrd="0" presId="urn:microsoft.com/office/officeart/2018/5/layout/CenteredIconLabelDescriptionList"/>
    <dgm:cxn modelId="{A56A5422-0AE5-46D2-8017-F22C816C6489}" type="presParOf" srcId="{894F9CD9-C9D5-4CFE-8F28-EC832BF552C0}" destId="{9DA27E1E-B278-4710-9149-C44939D39C62}" srcOrd="1" destOrd="0" presId="urn:microsoft.com/office/officeart/2018/5/layout/CenteredIconLabelDescriptionList"/>
    <dgm:cxn modelId="{DA39D3F6-16C6-4794-BF02-3414A96C27FB}" type="presParOf" srcId="{894F9CD9-C9D5-4CFE-8F28-EC832BF552C0}" destId="{1B38CA41-4447-4642-BDA8-1A17134E38F3}" srcOrd="2" destOrd="0" presId="urn:microsoft.com/office/officeart/2018/5/layout/CenteredIconLabelDescriptionList"/>
    <dgm:cxn modelId="{F6A628DD-5B45-40B0-9D9B-3F7311617DCA}" type="presParOf" srcId="{1B38CA41-4447-4642-BDA8-1A17134E38F3}" destId="{95894B9E-A466-43D0-9681-9778C6BEF5E0}" srcOrd="0" destOrd="0" presId="urn:microsoft.com/office/officeart/2018/5/layout/CenteredIconLabelDescriptionList"/>
    <dgm:cxn modelId="{2DA546BB-3381-4163-8612-09E9FFBB2CED}" type="presParOf" srcId="{1B38CA41-4447-4642-BDA8-1A17134E38F3}" destId="{B3D911C5-0ACD-4710-8C92-89BF76978858}" srcOrd="1" destOrd="0" presId="urn:microsoft.com/office/officeart/2018/5/layout/CenteredIconLabelDescriptionList"/>
    <dgm:cxn modelId="{ED530699-270C-4803-9FF6-ACD7813253A2}" type="presParOf" srcId="{1B38CA41-4447-4642-BDA8-1A17134E38F3}" destId="{04B5BB4D-5801-41FD-A12F-0AD4F8B42E6C}" srcOrd="2" destOrd="0" presId="urn:microsoft.com/office/officeart/2018/5/layout/CenteredIconLabelDescriptionList"/>
    <dgm:cxn modelId="{4B69AE69-D255-4149-BCDD-062AEAC7EDA8}" type="presParOf" srcId="{1B38CA41-4447-4642-BDA8-1A17134E38F3}" destId="{02CC788A-58A4-4963-9D5F-BBEE63CA5F92}" srcOrd="3" destOrd="0" presId="urn:microsoft.com/office/officeart/2018/5/layout/CenteredIconLabelDescriptionList"/>
    <dgm:cxn modelId="{CF055CD9-EDF7-4831-A8A9-F8C89E086577}" type="presParOf" srcId="{1B38CA41-4447-4642-BDA8-1A17134E38F3}" destId="{3E2CD67F-88A7-4858-90FE-AF88CADA3EB3}" srcOrd="4" destOrd="0" presId="urn:microsoft.com/office/officeart/2018/5/layout/CenteredIconLabelDescriptionList"/>
    <dgm:cxn modelId="{1EEBF32F-B5E5-4C5F-B524-3E9ADCB73B44}" type="presParOf" srcId="{894F9CD9-C9D5-4CFE-8F28-EC832BF552C0}" destId="{67140ACD-672D-4138-B840-A87CBF516A39}" srcOrd="3" destOrd="0" presId="urn:microsoft.com/office/officeart/2018/5/layout/CenteredIconLabelDescriptionList"/>
    <dgm:cxn modelId="{1A0D04C2-4A3F-4B23-8429-717E8BA17911}" type="presParOf" srcId="{894F9CD9-C9D5-4CFE-8F28-EC832BF552C0}" destId="{BF13C4E1-B365-4BA5-9A5B-3986908E4C10}" srcOrd="4" destOrd="0" presId="urn:microsoft.com/office/officeart/2018/5/layout/CenteredIconLabelDescriptionList"/>
    <dgm:cxn modelId="{F2449306-64AD-4B67-A4A5-0DB7107054CE}" type="presParOf" srcId="{BF13C4E1-B365-4BA5-9A5B-3986908E4C10}" destId="{C2213DE6-F209-4B06-8542-A0B8BEDF0DC4}" srcOrd="0" destOrd="0" presId="urn:microsoft.com/office/officeart/2018/5/layout/CenteredIconLabelDescriptionList"/>
    <dgm:cxn modelId="{A87A5EF7-8275-43C5-835F-112F78945015}" type="presParOf" srcId="{BF13C4E1-B365-4BA5-9A5B-3986908E4C10}" destId="{19756464-9B08-40BB-95BE-C3B018A34719}" srcOrd="1" destOrd="0" presId="urn:microsoft.com/office/officeart/2018/5/layout/CenteredIconLabelDescriptionList"/>
    <dgm:cxn modelId="{E5B7A406-915F-445D-8CAA-041C6C4BA670}" type="presParOf" srcId="{BF13C4E1-B365-4BA5-9A5B-3986908E4C10}" destId="{ECE6AD49-9E5D-4A58-B4BC-A9CEC959AC81}" srcOrd="2" destOrd="0" presId="urn:microsoft.com/office/officeart/2018/5/layout/CenteredIconLabelDescriptionList"/>
    <dgm:cxn modelId="{5AD752C1-2007-4935-A438-8586035F1ACB}" type="presParOf" srcId="{BF13C4E1-B365-4BA5-9A5B-3986908E4C10}" destId="{7F076C96-D1E5-49A4-A28C-83E2C725B80D}" srcOrd="3" destOrd="0" presId="urn:microsoft.com/office/officeart/2018/5/layout/CenteredIconLabelDescriptionList"/>
    <dgm:cxn modelId="{1B957212-E061-4B27-95C2-3D7CDD7C9519}" type="presParOf" srcId="{BF13C4E1-B365-4BA5-9A5B-3986908E4C10}" destId="{E94C6524-20C1-4DB8-ACA4-AEC52B627EDB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875C1B8-3D1E-492C-8E66-54F576CBF98B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718A766-826B-4F28-B643-34297B377AFD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AU" dirty="0"/>
            <a:t>Level 2: </a:t>
          </a:r>
          <a:endParaRPr lang="en-US" dirty="0"/>
        </a:p>
      </dgm:t>
    </dgm:pt>
    <dgm:pt modelId="{EA4BEDD5-0DBC-4A7C-A1CA-F68278A33940}" type="parTrans" cxnId="{BCBB495B-C60F-4907-A5E4-5C284D8C453C}">
      <dgm:prSet/>
      <dgm:spPr/>
      <dgm:t>
        <a:bodyPr/>
        <a:lstStyle/>
        <a:p>
          <a:endParaRPr lang="en-US"/>
        </a:p>
      </dgm:t>
    </dgm:pt>
    <dgm:pt modelId="{FF0A4EDC-BA47-4E13-9746-31585A5265B5}" type="sibTrans" cxnId="{BCBB495B-C60F-4907-A5E4-5C284D8C453C}">
      <dgm:prSet/>
      <dgm:spPr/>
      <dgm:t>
        <a:bodyPr/>
        <a:lstStyle/>
        <a:p>
          <a:endParaRPr lang="en-US"/>
        </a:p>
      </dgm:t>
    </dgm:pt>
    <dgm:pt modelId="{726BD1AD-57BE-4495-997A-55A4118D0343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b="1" dirty="0"/>
            <a:t>2 Projects</a:t>
          </a:r>
          <a:endParaRPr lang="en-US" b="1" dirty="0"/>
        </a:p>
      </dgm:t>
    </dgm:pt>
    <dgm:pt modelId="{634FD8EF-A0C0-4135-9900-257A24E97B4F}" type="parTrans" cxnId="{069637DC-F691-4371-A484-177381101DB3}">
      <dgm:prSet/>
      <dgm:spPr/>
      <dgm:t>
        <a:bodyPr/>
        <a:lstStyle/>
        <a:p>
          <a:endParaRPr lang="en-US"/>
        </a:p>
      </dgm:t>
    </dgm:pt>
    <dgm:pt modelId="{0DCBAEFE-4643-4B73-9BCE-6A1F898D49E7}" type="sibTrans" cxnId="{069637DC-F691-4371-A484-177381101DB3}">
      <dgm:prSet/>
      <dgm:spPr/>
      <dgm:t>
        <a:bodyPr/>
        <a:lstStyle/>
        <a:p>
          <a:endParaRPr lang="en-US"/>
        </a:p>
      </dgm:t>
    </dgm:pt>
    <dgm:pt modelId="{31B98029-6EC2-47D9-A01B-A5FFA2745D9E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AU" dirty="0"/>
            <a:t>Level 3: </a:t>
          </a:r>
          <a:endParaRPr lang="en-US" dirty="0"/>
        </a:p>
      </dgm:t>
    </dgm:pt>
    <dgm:pt modelId="{95EF4E52-8214-4720-8817-D1751631ABA1}" type="parTrans" cxnId="{D9918E41-3C1B-4311-B5D1-390F2FB2785B}">
      <dgm:prSet/>
      <dgm:spPr/>
      <dgm:t>
        <a:bodyPr/>
        <a:lstStyle/>
        <a:p>
          <a:endParaRPr lang="en-US"/>
        </a:p>
      </dgm:t>
    </dgm:pt>
    <dgm:pt modelId="{0DBFD8E3-5341-4E23-9070-C1A3A715FA6C}" type="sibTrans" cxnId="{D9918E41-3C1B-4311-B5D1-390F2FB2785B}">
      <dgm:prSet/>
      <dgm:spPr/>
      <dgm:t>
        <a:bodyPr/>
        <a:lstStyle/>
        <a:p>
          <a:endParaRPr lang="en-US"/>
        </a:p>
      </dgm:t>
    </dgm:pt>
    <dgm:pt modelId="{90CE685A-8242-46A7-8E7E-7FCF0A241388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b="1" dirty="0"/>
            <a:t>1 Project</a:t>
          </a:r>
          <a:endParaRPr lang="en-US" b="1" dirty="0"/>
        </a:p>
      </dgm:t>
    </dgm:pt>
    <dgm:pt modelId="{33A0134B-5EFC-4805-B9C3-9C884051DA22}" type="parTrans" cxnId="{F26D1B33-56C1-4028-8105-8ECA77BB12BB}">
      <dgm:prSet/>
      <dgm:spPr/>
      <dgm:t>
        <a:bodyPr/>
        <a:lstStyle/>
        <a:p>
          <a:endParaRPr lang="en-US"/>
        </a:p>
      </dgm:t>
    </dgm:pt>
    <dgm:pt modelId="{3D510AA5-AC8D-4BAE-9852-CE312FACE98A}" type="sibTrans" cxnId="{F26D1B33-56C1-4028-8105-8ECA77BB12BB}">
      <dgm:prSet/>
      <dgm:spPr/>
      <dgm:t>
        <a:bodyPr/>
        <a:lstStyle/>
        <a:p>
          <a:endParaRPr lang="en-US"/>
        </a:p>
      </dgm:t>
    </dgm:pt>
    <dgm:pt modelId="{3B071B46-810F-4004-9BFB-60B91C2D9257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AU" dirty="0"/>
            <a:t>Level 4: </a:t>
          </a:r>
          <a:endParaRPr lang="en-US" dirty="0"/>
        </a:p>
      </dgm:t>
    </dgm:pt>
    <dgm:pt modelId="{2753D83C-ADB7-4292-A7C0-18A4192163B8}" type="parTrans" cxnId="{E23094AB-89EA-479E-B52C-9613FDCD92F0}">
      <dgm:prSet/>
      <dgm:spPr/>
      <dgm:t>
        <a:bodyPr/>
        <a:lstStyle/>
        <a:p>
          <a:endParaRPr lang="en-US"/>
        </a:p>
      </dgm:t>
    </dgm:pt>
    <dgm:pt modelId="{6C8B49F0-603A-4993-AF28-4C96479D55A9}" type="sibTrans" cxnId="{E23094AB-89EA-479E-B52C-9613FDCD92F0}">
      <dgm:prSet/>
      <dgm:spPr/>
      <dgm:t>
        <a:bodyPr/>
        <a:lstStyle/>
        <a:p>
          <a:endParaRPr lang="en-US"/>
        </a:p>
      </dgm:t>
    </dgm:pt>
    <dgm:pt modelId="{1963E089-32F1-4A4D-A1F3-F6A5D449349A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b="1" dirty="0"/>
            <a:t>1 Project</a:t>
          </a:r>
          <a:endParaRPr lang="en-US" b="1" dirty="0"/>
        </a:p>
      </dgm:t>
    </dgm:pt>
    <dgm:pt modelId="{83203E36-5445-41B6-940F-A91898B14441}" type="parTrans" cxnId="{168E0D5F-6F14-42B3-90C5-C6B64FB0E3A5}">
      <dgm:prSet/>
      <dgm:spPr/>
      <dgm:t>
        <a:bodyPr/>
        <a:lstStyle/>
        <a:p>
          <a:endParaRPr lang="en-US"/>
        </a:p>
      </dgm:t>
    </dgm:pt>
    <dgm:pt modelId="{C0B1DA46-C4D5-4EAB-9C87-C15A73E05F52}" type="sibTrans" cxnId="{168E0D5F-6F14-42B3-90C5-C6B64FB0E3A5}">
      <dgm:prSet/>
      <dgm:spPr/>
      <dgm:t>
        <a:bodyPr/>
        <a:lstStyle/>
        <a:p>
          <a:endParaRPr lang="en-US"/>
        </a:p>
      </dgm:t>
    </dgm:pt>
    <dgm:pt modelId="{FD63D2A9-BE49-4F82-BB04-29BEFA4DD09E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AU" dirty="0"/>
            <a:t>Level 5: </a:t>
          </a:r>
          <a:endParaRPr lang="en-US" dirty="0"/>
        </a:p>
      </dgm:t>
    </dgm:pt>
    <dgm:pt modelId="{BE76B138-13D1-49E1-A784-BE0BEB7242BC}" type="parTrans" cxnId="{38AE36A1-7E8C-48B6-820D-5D3D474C35CE}">
      <dgm:prSet/>
      <dgm:spPr/>
      <dgm:t>
        <a:bodyPr/>
        <a:lstStyle/>
        <a:p>
          <a:endParaRPr lang="en-US"/>
        </a:p>
      </dgm:t>
    </dgm:pt>
    <dgm:pt modelId="{2F1F32F3-3BFC-4111-8B28-776900EC664B}" type="sibTrans" cxnId="{38AE36A1-7E8C-48B6-820D-5D3D474C35CE}">
      <dgm:prSet/>
      <dgm:spPr/>
      <dgm:t>
        <a:bodyPr/>
        <a:lstStyle/>
        <a:p>
          <a:endParaRPr lang="en-US"/>
        </a:p>
      </dgm:t>
    </dgm:pt>
    <dgm:pt modelId="{CAD85CFA-2EC1-4412-BEEC-8CC26D5C8023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b="1" dirty="0"/>
            <a:t>1 Major Project</a:t>
          </a:r>
          <a:endParaRPr lang="en-US" b="1" dirty="0"/>
        </a:p>
      </dgm:t>
    </dgm:pt>
    <dgm:pt modelId="{53D23FE3-A2BD-402D-88AE-325423605CF1}" type="parTrans" cxnId="{2931C4A0-5A22-4178-B3EF-D3654E6FD621}">
      <dgm:prSet/>
      <dgm:spPr/>
      <dgm:t>
        <a:bodyPr/>
        <a:lstStyle/>
        <a:p>
          <a:endParaRPr lang="en-US"/>
        </a:p>
      </dgm:t>
    </dgm:pt>
    <dgm:pt modelId="{C1067FAE-8B27-4D5F-A5FE-6F07A5CC00EC}" type="sibTrans" cxnId="{2931C4A0-5A22-4178-B3EF-D3654E6FD621}">
      <dgm:prSet/>
      <dgm:spPr/>
      <dgm:t>
        <a:bodyPr/>
        <a:lstStyle/>
        <a:p>
          <a:endParaRPr lang="en-US"/>
        </a:p>
      </dgm:t>
    </dgm:pt>
    <dgm:pt modelId="{EF9A1AEC-BE51-42AE-B9FF-3D19357210D7}" type="pres">
      <dgm:prSet presAssocID="{1875C1B8-3D1E-492C-8E66-54F576CBF98B}" presName="root" presStyleCnt="0">
        <dgm:presLayoutVars>
          <dgm:dir/>
          <dgm:resizeHandles val="exact"/>
        </dgm:presLayoutVars>
      </dgm:prSet>
      <dgm:spPr/>
    </dgm:pt>
    <dgm:pt modelId="{3E0B3EA6-0F7A-4534-8102-648DEACDEF3B}" type="pres">
      <dgm:prSet presAssocID="{0718A766-826B-4F28-B643-34297B377AFD}" presName="compNode" presStyleCnt="0"/>
      <dgm:spPr/>
    </dgm:pt>
    <dgm:pt modelId="{4201B45A-A4AB-44C6-B9EA-666C7FF91B9A}" type="pres">
      <dgm:prSet presAssocID="{0718A766-826B-4F28-B643-34297B377AF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43DB14C2-39C8-4038-820C-1CE103F5EC90}" type="pres">
      <dgm:prSet presAssocID="{0718A766-826B-4F28-B643-34297B377AFD}" presName="iconSpace" presStyleCnt="0"/>
      <dgm:spPr/>
    </dgm:pt>
    <dgm:pt modelId="{97CDACE5-BAD6-4B7A-A2CE-7AD12DB5B5D6}" type="pres">
      <dgm:prSet presAssocID="{0718A766-826B-4F28-B643-34297B377AFD}" presName="parTx" presStyleLbl="revTx" presStyleIdx="0" presStyleCnt="8">
        <dgm:presLayoutVars>
          <dgm:chMax val="0"/>
          <dgm:chPref val="0"/>
        </dgm:presLayoutVars>
      </dgm:prSet>
      <dgm:spPr/>
    </dgm:pt>
    <dgm:pt modelId="{47A2107B-893C-4E1E-BE31-4302E6A4C14D}" type="pres">
      <dgm:prSet presAssocID="{0718A766-826B-4F28-B643-34297B377AFD}" presName="txSpace" presStyleCnt="0"/>
      <dgm:spPr/>
    </dgm:pt>
    <dgm:pt modelId="{D0464B1D-736A-4873-904E-47BA667870D6}" type="pres">
      <dgm:prSet presAssocID="{0718A766-826B-4F28-B643-34297B377AFD}" presName="desTx" presStyleLbl="revTx" presStyleIdx="1" presStyleCnt="8">
        <dgm:presLayoutVars/>
      </dgm:prSet>
      <dgm:spPr/>
    </dgm:pt>
    <dgm:pt modelId="{B9A12F56-610C-4253-88C8-9E93A8B94111}" type="pres">
      <dgm:prSet presAssocID="{FF0A4EDC-BA47-4E13-9746-31585A5265B5}" presName="sibTrans" presStyleCnt="0"/>
      <dgm:spPr/>
    </dgm:pt>
    <dgm:pt modelId="{CE6FDB0F-E1D7-4E34-933D-7C29598EB3E9}" type="pres">
      <dgm:prSet presAssocID="{31B98029-6EC2-47D9-A01B-A5FFA2745D9E}" presName="compNode" presStyleCnt="0"/>
      <dgm:spPr/>
    </dgm:pt>
    <dgm:pt modelId="{38C02B92-5F94-401F-A734-AF91529DB337}" type="pres">
      <dgm:prSet presAssocID="{31B98029-6EC2-47D9-A01B-A5FFA2745D9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brainstorm"/>
        </a:ext>
      </dgm:extLst>
    </dgm:pt>
    <dgm:pt modelId="{5818DE3D-CE47-46C1-85C2-65E33F9B993D}" type="pres">
      <dgm:prSet presAssocID="{31B98029-6EC2-47D9-A01B-A5FFA2745D9E}" presName="iconSpace" presStyleCnt="0"/>
      <dgm:spPr/>
    </dgm:pt>
    <dgm:pt modelId="{C2239029-D91D-4216-9BBD-9F39B306E1C1}" type="pres">
      <dgm:prSet presAssocID="{31B98029-6EC2-47D9-A01B-A5FFA2745D9E}" presName="parTx" presStyleLbl="revTx" presStyleIdx="2" presStyleCnt="8">
        <dgm:presLayoutVars>
          <dgm:chMax val="0"/>
          <dgm:chPref val="0"/>
        </dgm:presLayoutVars>
      </dgm:prSet>
      <dgm:spPr/>
    </dgm:pt>
    <dgm:pt modelId="{49BDA360-4218-40DE-8AC4-BE30EFCB633D}" type="pres">
      <dgm:prSet presAssocID="{31B98029-6EC2-47D9-A01B-A5FFA2745D9E}" presName="txSpace" presStyleCnt="0"/>
      <dgm:spPr/>
    </dgm:pt>
    <dgm:pt modelId="{76BCED36-2A71-4E92-A52E-A38FDBD9465D}" type="pres">
      <dgm:prSet presAssocID="{31B98029-6EC2-47D9-A01B-A5FFA2745D9E}" presName="desTx" presStyleLbl="revTx" presStyleIdx="3" presStyleCnt="8">
        <dgm:presLayoutVars/>
      </dgm:prSet>
      <dgm:spPr/>
    </dgm:pt>
    <dgm:pt modelId="{AE54FA22-C81C-41C0-96F6-3A31E1C50B02}" type="pres">
      <dgm:prSet presAssocID="{0DBFD8E3-5341-4E23-9070-C1A3A715FA6C}" presName="sibTrans" presStyleCnt="0"/>
      <dgm:spPr/>
    </dgm:pt>
    <dgm:pt modelId="{3F0A02FA-56BD-406F-A41E-05E967994D45}" type="pres">
      <dgm:prSet presAssocID="{3B071B46-810F-4004-9BFB-60B91C2D9257}" presName="compNode" presStyleCnt="0"/>
      <dgm:spPr/>
    </dgm:pt>
    <dgm:pt modelId="{5F1B83F6-67D8-4374-8FAC-4FCF608B97D3}" type="pres">
      <dgm:prSet presAssocID="{3B071B46-810F-4004-9BFB-60B91C2D925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ymnast - Floor Routine"/>
        </a:ext>
      </dgm:extLst>
    </dgm:pt>
    <dgm:pt modelId="{07D8C62C-1B4A-4A3D-A9FE-51E66B7FBB40}" type="pres">
      <dgm:prSet presAssocID="{3B071B46-810F-4004-9BFB-60B91C2D9257}" presName="iconSpace" presStyleCnt="0"/>
      <dgm:spPr/>
    </dgm:pt>
    <dgm:pt modelId="{AEB3BBDA-9191-42CC-9078-23702495EEF3}" type="pres">
      <dgm:prSet presAssocID="{3B071B46-810F-4004-9BFB-60B91C2D9257}" presName="parTx" presStyleLbl="revTx" presStyleIdx="4" presStyleCnt="8">
        <dgm:presLayoutVars>
          <dgm:chMax val="0"/>
          <dgm:chPref val="0"/>
        </dgm:presLayoutVars>
      </dgm:prSet>
      <dgm:spPr/>
    </dgm:pt>
    <dgm:pt modelId="{230766AC-C84D-4FEA-B033-FCFB1C21B6CD}" type="pres">
      <dgm:prSet presAssocID="{3B071B46-810F-4004-9BFB-60B91C2D9257}" presName="txSpace" presStyleCnt="0"/>
      <dgm:spPr/>
    </dgm:pt>
    <dgm:pt modelId="{0EBCEA65-94AE-4083-8F16-B3E43D232276}" type="pres">
      <dgm:prSet presAssocID="{3B071B46-810F-4004-9BFB-60B91C2D9257}" presName="desTx" presStyleLbl="revTx" presStyleIdx="5" presStyleCnt="8">
        <dgm:presLayoutVars/>
      </dgm:prSet>
      <dgm:spPr/>
    </dgm:pt>
    <dgm:pt modelId="{5661D89A-93B9-4E75-B931-E2F9F60F5580}" type="pres">
      <dgm:prSet presAssocID="{6C8B49F0-603A-4993-AF28-4C96479D55A9}" presName="sibTrans" presStyleCnt="0"/>
      <dgm:spPr/>
    </dgm:pt>
    <dgm:pt modelId="{0B8E3533-5436-4420-9630-71C4D9C4A044}" type="pres">
      <dgm:prSet presAssocID="{FD63D2A9-BE49-4F82-BB04-29BEFA4DD09E}" presName="compNode" presStyleCnt="0"/>
      <dgm:spPr/>
    </dgm:pt>
    <dgm:pt modelId="{A2BD8150-AD87-4E6B-92C9-0113C2521E37}" type="pres">
      <dgm:prSet presAssocID="{FD63D2A9-BE49-4F82-BB04-29BEFA4DD09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9851AC69-9FC4-42A3-9001-845C4905EF62}" type="pres">
      <dgm:prSet presAssocID="{FD63D2A9-BE49-4F82-BB04-29BEFA4DD09E}" presName="iconSpace" presStyleCnt="0"/>
      <dgm:spPr/>
    </dgm:pt>
    <dgm:pt modelId="{E5AD3966-3855-46E7-873B-1C327E17030A}" type="pres">
      <dgm:prSet presAssocID="{FD63D2A9-BE49-4F82-BB04-29BEFA4DD09E}" presName="parTx" presStyleLbl="revTx" presStyleIdx="6" presStyleCnt="8">
        <dgm:presLayoutVars>
          <dgm:chMax val="0"/>
          <dgm:chPref val="0"/>
        </dgm:presLayoutVars>
      </dgm:prSet>
      <dgm:spPr/>
    </dgm:pt>
    <dgm:pt modelId="{209089D8-56F7-4AD6-94A1-3249D8901631}" type="pres">
      <dgm:prSet presAssocID="{FD63D2A9-BE49-4F82-BB04-29BEFA4DD09E}" presName="txSpace" presStyleCnt="0"/>
      <dgm:spPr/>
    </dgm:pt>
    <dgm:pt modelId="{831BBC9B-3FCB-4B10-8B96-F02B23348542}" type="pres">
      <dgm:prSet presAssocID="{FD63D2A9-BE49-4F82-BB04-29BEFA4DD09E}" presName="desTx" presStyleLbl="revTx" presStyleIdx="7" presStyleCnt="8">
        <dgm:presLayoutVars/>
      </dgm:prSet>
      <dgm:spPr/>
    </dgm:pt>
  </dgm:ptLst>
  <dgm:cxnLst>
    <dgm:cxn modelId="{AEF1570E-DCED-4997-B60E-BA808BA58F14}" type="presOf" srcId="{CAD85CFA-2EC1-4412-BEEC-8CC26D5C8023}" destId="{831BBC9B-3FCB-4B10-8B96-F02B23348542}" srcOrd="0" destOrd="0" presId="urn:microsoft.com/office/officeart/2018/5/layout/CenteredIconLabelDescriptionList"/>
    <dgm:cxn modelId="{FA66740F-7480-4CBE-923D-8150C92CCF0B}" type="presOf" srcId="{0718A766-826B-4F28-B643-34297B377AFD}" destId="{97CDACE5-BAD6-4B7A-A2CE-7AD12DB5B5D6}" srcOrd="0" destOrd="0" presId="urn:microsoft.com/office/officeart/2018/5/layout/CenteredIconLabelDescriptionList"/>
    <dgm:cxn modelId="{F26D1B33-56C1-4028-8105-8ECA77BB12BB}" srcId="{31B98029-6EC2-47D9-A01B-A5FFA2745D9E}" destId="{90CE685A-8242-46A7-8E7E-7FCF0A241388}" srcOrd="0" destOrd="0" parTransId="{33A0134B-5EFC-4805-B9C3-9C884051DA22}" sibTransId="{3D510AA5-AC8D-4BAE-9852-CE312FACE98A}"/>
    <dgm:cxn modelId="{BCBB495B-C60F-4907-A5E4-5C284D8C453C}" srcId="{1875C1B8-3D1E-492C-8E66-54F576CBF98B}" destId="{0718A766-826B-4F28-B643-34297B377AFD}" srcOrd="0" destOrd="0" parTransId="{EA4BEDD5-0DBC-4A7C-A1CA-F68278A33940}" sibTransId="{FF0A4EDC-BA47-4E13-9746-31585A5265B5}"/>
    <dgm:cxn modelId="{168E0D5F-6F14-42B3-90C5-C6B64FB0E3A5}" srcId="{3B071B46-810F-4004-9BFB-60B91C2D9257}" destId="{1963E089-32F1-4A4D-A1F3-F6A5D449349A}" srcOrd="0" destOrd="0" parTransId="{83203E36-5445-41B6-940F-A91898B14441}" sibTransId="{C0B1DA46-C4D5-4EAB-9C87-C15A73E05F52}"/>
    <dgm:cxn modelId="{D9918E41-3C1B-4311-B5D1-390F2FB2785B}" srcId="{1875C1B8-3D1E-492C-8E66-54F576CBF98B}" destId="{31B98029-6EC2-47D9-A01B-A5FFA2745D9E}" srcOrd="1" destOrd="0" parTransId="{95EF4E52-8214-4720-8817-D1751631ABA1}" sibTransId="{0DBFD8E3-5341-4E23-9070-C1A3A715FA6C}"/>
    <dgm:cxn modelId="{D8589A64-04B0-4388-BD29-3885D42ADDE2}" type="presOf" srcId="{FD63D2A9-BE49-4F82-BB04-29BEFA4DD09E}" destId="{E5AD3966-3855-46E7-873B-1C327E17030A}" srcOrd="0" destOrd="0" presId="urn:microsoft.com/office/officeart/2018/5/layout/CenteredIconLabelDescriptionList"/>
    <dgm:cxn modelId="{6654C880-A6F0-41AA-A008-072FF6D4C391}" type="presOf" srcId="{31B98029-6EC2-47D9-A01B-A5FFA2745D9E}" destId="{C2239029-D91D-4216-9BBD-9F39B306E1C1}" srcOrd="0" destOrd="0" presId="urn:microsoft.com/office/officeart/2018/5/layout/CenteredIconLabelDescriptionList"/>
    <dgm:cxn modelId="{44B6FD91-BE03-4307-B48C-D730A15D8796}" type="presOf" srcId="{3B071B46-810F-4004-9BFB-60B91C2D9257}" destId="{AEB3BBDA-9191-42CC-9078-23702495EEF3}" srcOrd="0" destOrd="0" presId="urn:microsoft.com/office/officeart/2018/5/layout/CenteredIconLabelDescriptionList"/>
    <dgm:cxn modelId="{2931C4A0-5A22-4178-B3EF-D3654E6FD621}" srcId="{FD63D2A9-BE49-4F82-BB04-29BEFA4DD09E}" destId="{CAD85CFA-2EC1-4412-BEEC-8CC26D5C8023}" srcOrd="0" destOrd="0" parTransId="{53D23FE3-A2BD-402D-88AE-325423605CF1}" sibTransId="{C1067FAE-8B27-4D5F-A5FE-6F07A5CC00EC}"/>
    <dgm:cxn modelId="{38AE36A1-7E8C-48B6-820D-5D3D474C35CE}" srcId="{1875C1B8-3D1E-492C-8E66-54F576CBF98B}" destId="{FD63D2A9-BE49-4F82-BB04-29BEFA4DD09E}" srcOrd="3" destOrd="0" parTransId="{BE76B138-13D1-49E1-A784-BE0BEB7242BC}" sibTransId="{2F1F32F3-3BFC-4111-8B28-776900EC664B}"/>
    <dgm:cxn modelId="{E23094AB-89EA-479E-B52C-9613FDCD92F0}" srcId="{1875C1B8-3D1E-492C-8E66-54F576CBF98B}" destId="{3B071B46-810F-4004-9BFB-60B91C2D9257}" srcOrd="2" destOrd="0" parTransId="{2753D83C-ADB7-4292-A7C0-18A4192163B8}" sibTransId="{6C8B49F0-603A-4993-AF28-4C96479D55A9}"/>
    <dgm:cxn modelId="{7E8DBFB2-FAB1-4935-A2FD-6939C963842A}" type="presOf" srcId="{1875C1B8-3D1E-492C-8E66-54F576CBF98B}" destId="{EF9A1AEC-BE51-42AE-B9FF-3D19357210D7}" srcOrd="0" destOrd="0" presId="urn:microsoft.com/office/officeart/2018/5/layout/CenteredIconLabelDescriptionList"/>
    <dgm:cxn modelId="{F054F1C3-4225-416F-AB3F-C331DB8671C6}" type="presOf" srcId="{90CE685A-8242-46A7-8E7E-7FCF0A241388}" destId="{76BCED36-2A71-4E92-A52E-A38FDBD9465D}" srcOrd="0" destOrd="0" presId="urn:microsoft.com/office/officeart/2018/5/layout/CenteredIconLabelDescriptionList"/>
    <dgm:cxn modelId="{1DBD21CC-DE75-4E70-8871-86A12C270D16}" type="presOf" srcId="{726BD1AD-57BE-4495-997A-55A4118D0343}" destId="{D0464B1D-736A-4873-904E-47BA667870D6}" srcOrd="0" destOrd="0" presId="urn:microsoft.com/office/officeart/2018/5/layout/CenteredIconLabelDescriptionList"/>
    <dgm:cxn modelId="{069637DC-F691-4371-A484-177381101DB3}" srcId="{0718A766-826B-4F28-B643-34297B377AFD}" destId="{726BD1AD-57BE-4495-997A-55A4118D0343}" srcOrd="0" destOrd="0" parTransId="{634FD8EF-A0C0-4135-9900-257A24E97B4F}" sibTransId="{0DCBAEFE-4643-4B73-9BCE-6A1F898D49E7}"/>
    <dgm:cxn modelId="{E06187F5-DE5E-4BF5-B02B-7B88BE00827D}" type="presOf" srcId="{1963E089-32F1-4A4D-A1F3-F6A5D449349A}" destId="{0EBCEA65-94AE-4083-8F16-B3E43D232276}" srcOrd="0" destOrd="0" presId="urn:microsoft.com/office/officeart/2018/5/layout/CenteredIconLabelDescriptionList"/>
    <dgm:cxn modelId="{F7F33CE1-889E-4CA0-AF78-91F13A39A595}" type="presParOf" srcId="{EF9A1AEC-BE51-42AE-B9FF-3D19357210D7}" destId="{3E0B3EA6-0F7A-4534-8102-648DEACDEF3B}" srcOrd="0" destOrd="0" presId="urn:microsoft.com/office/officeart/2018/5/layout/CenteredIconLabelDescriptionList"/>
    <dgm:cxn modelId="{B7FAB153-805B-4B95-AF83-D80258F07292}" type="presParOf" srcId="{3E0B3EA6-0F7A-4534-8102-648DEACDEF3B}" destId="{4201B45A-A4AB-44C6-B9EA-666C7FF91B9A}" srcOrd="0" destOrd="0" presId="urn:microsoft.com/office/officeart/2018/5/layout/CenteredIconLabelDescriptionList"/>
    <dgm:cxn modelId="{8EF940BF-6DD7-42B0-AD24-4D23B1D045C5}" type="presParOf" srcId="{3E0B3EA6-0F7A-4534-8102-648DEACDEF3B}" destId="{43DB14C2-39C8-4038-820C-1CE103F5EC90}" srcOrd="1" destOrd="0" presId="urn:microsoft.com/office/officeart/2018/5/layout/CenteredIconLabelDescriptionList"/>
    <dgm:cxn modelId="{2A5300F2-801D-41A7-900E-3789A81A8540}" type="presParOf" srcId="{3E0B3EA6-0F7A-4534-8102-648DEACDEF3B}" destId="{97CDACE5-BAD6-4B7A-A2CE-7AD12DB5B5D6}" srcOrd="2" destOrd="0" presId="urn:microsoft.com/office/officeart/2018/5/layout/CenteredIconLabelDescriptionList"/>
    <dgm:cxn modelId="{410DDCD8-4180-4866-A0EA-BE86355AB7A0}" type="presParOf" srcId="{3E0B3EA6-0F7A-4534-8102-648DEACDEF3B}" destId="{47A2107B-893C-4E1E-BE31-4302E6A4C14D}" srcOrd="3" destOrd="0" presId="urn:microsoft.com/office/officeart/2018/5/layout/CenteredIconLabelDescriptionList"/>
    <dgm:cxn modelId="{9C109FAF-02EE-403E-B43C-849B197E8846}" type="presParOf" srcId="{3E0B3EA6-0F7A-4534-8102-648DEACDEF3B}" destId="{D0464B1D-736A-4873-904E-47BA667870D6}" srcOrd="4" destOrd="0" presId="urn:microsoft.com/office/officeart/2018/5/layout/CenteredIconLabelDescriptionList"/>
    <dgm:cxn modelId="{7DE997C4-43CF-416A-900B-36F0688935F8}" type="presParOf" srcId="{EF9A1AEC-BE51-42AE-B9FF-3D19357210D7}" destId="{B9A12F56-610C-4253-88C8-9E93A8B94111}" srcOrd="1" destOrd="0" presId="urn:microsoft.com/office/officeart/2018/5/layout/CenteredIconLabelDescriptionList"/>
    <dgm:cxn modelId="{5983E071-28FB-4FC6-A8DA-7395DA4A4A83}" type="presParOf" srcId="{EF9A1AEC-BE51-42AE-B9FF-3D19357210D7}" destId="{CE6FDB0F-E1D7-4E34-933D-7C29598EB3E9}" srcOrd="2" destOrd="0" presId="urn:microsoft.com/office/officeart/2018/5/layout/CenteredIconLabelDescriptionList"/>
    <dgm:cxn modelId="{80FDC36E-A870-49D4-9BCF-8D827862759D}" type="presParOf" srcId="{CE6FDB0F-E1D7-4E34-933D-7C29598EB3E9}" destId="{38C02B92-5F94-401F-A734-AF91529DB337}" srcOrd="0" destOrd="0" presId="urn:microsoft.com/office/officeart/2018/5/layout/CenteredIconLabelDescriptionList"/>
    <dgm:cxn modelId="{6E813D2F-97F7-4D0F-A2E4-F5DBAFDD19D0}" type="presParOf" srcId="{CE6FDB0F-E1D7-4E34-933D-7C29598EB3E9}" destId="{5818DE3D-CE47-46C1-85C2-65E33F9B993D}" srcOrd="1" destOrd="0" presId="urn:microsoft.com/office/officeart/2018/5/layout/CenteredIconLabelDescriptionList"/>
    <dgm:cxn modelId="{550D507E-FCCB-4CCC-AA07-06FFE41A8EEE}" type="presParOf" srcId="{CE6FDB0F-E1D7-4E34-933D-7C29598EB3E9}" destId="{C2239029-D91D-4216-9BBD-9F39B306E1C1}" srcOrd="2" destOrd="0" presId="urn:microsoft.com/office/officeart/2018/5/layout/CenteredIconLabelDescriptionList"/>
    <dgm:cxn modelId="{CEBFAAE5-5FFB-40F1-8312-F2206BB81C90}" type="presParOf" srcId="{CE6FDB0F-E1D7-4E34-933D-7C29598EB3E9}" destId="{49BDA360-4218-40DE-8AC4-BE30EFCB633D}" srcOrd="3" destOrd="0" presId="urn:microsoft.com/office/officeart/2018/5/layout/CenteredIconLabelDescriptionList"/>
    <dgm:cxn modelId="{46C0A565-DDA5-4FDA-A343-07D3546C3171}" type="presParOf" srcId="{CE6FDB0F-E1D7-4E34-933D-7C29598EB3E9}" destId="{76BCED36-2A71-4E92-A52E-A38FDBD9465D}" srcOrd="4" destOrd="0" presId="urn:microsoft.com/office/officeart/2018/5/layout/CenteredIconLabelDescriptionList"/>
    <dgm:cxn modelId="{85016960-1B63-4B19-B8B9-F0C67880D4AC}" type="presParOf" srcId="{EF9A1AEC-BE51-42AE-B9FF-3D19357210D7}" destId="{AE54FA22-C81C-41C0-96F6-3A31E1C50B02}" srcOrd="3" destOrd="0" presId="urn:microsoft.com/office/officeart/2018/5/layout/CenteredIconLabelDescriptionList"/>
    <dgm:cxn modelId="{71206F77-DC6C-4CFF-B17A-3F8272BA02D4}" type="presParOf" srcId="{EF9A1AEC-BE51-42AE-B9FF-3D19357210D7}" destId="{3F0A02FA-56BD-406F-A41E-05E967994D45}" srcOrd="4" destOrd="0" presId="urn:microsoft.com/office/officeart/2018/5/layout/CenteredIconLabelDescriptionList"/>
    <dgm:cxn modelId="{191B154C-8B10-4B0E-932A-33B1212594F4}" type="presParOf" srcId="{3F0A02FA-56BD-406F-A41E-05E967994D45}" destId="{5F1B83F6-67D8-4374-8FAC-4FCF608B97D3}" srcOrd="0" destOrd="0" presId="urn:microsoft.com/office/officeart/2018/5/layout/CenteredIconLabelDescriptionList"/>
    <dgm:cxn modelId="{88D7290A-A7B7-4785-B537-ABFF694BD429}" type="presParOf" srcId="{3F0A02FA-56BD-406F-A41E-05E967994D45}" destId="{07D8C62C-1B4A-4A3D-A9FE-51E66B7FBB40}" srcOrd="1" destOrd="0" presId="urn:microsoft.com/office/officeart/2018/5/layout/CenteredIconLabelDescriptionList"/>
    <dgm:cxn modelId="{E8629E42-6F75-48D6-B89D-3026E8FB5B5A}" type="presParOf" srcId="{3F0A02FA-56BD-406F-A41E-05E967994D45}" destId="{AEB3BBDA-9191-42CC-9078-23702495EEF3}" srcOrd="2" destOrd="0" presId="urn:microsoft.com/office/officeart/2018/5/layout/CenteredIconLabelDescriptionList"/>
    <dgm:cxn modelId="{56E804B0-8E6A-4D90-AADB-27C45C55642B}" type="presParOf" srcId="{3F0A02FA-56BD-406F-A41E-05E967994D45}" destId="{230766AC-C84D-4FEA-B033-FCFB1C21B6CD}" srcOrd="3" destOrd="0" presId="urn:microsoft.com/office/officeart/2018/5/layout/CenteredIconLabelDescriptionList"/>
    <dgm:cxn modelId="{9B1BE1B9-F2F2-4762-8CE0-5290E644C8C5}" type="presParOf" srcId="{3F0A02FA-56BD-406F-A41E-05E967994D45}" destId="{0EBCEA65-94AE-4083-8F16-B3E43D232276}" srcOrd="4" destOrd="0" presId="urn:microsoft.com/office/officeart/2018/5/layout/CenteredIconLabelDescriptionList"/>
    <dgm:cxn modelId="{ACB806B2-A388-490B-A822-FE60447E1CEC}" type="presParOf" srcId="{EF9A1AEC-BE51-42AE-B9FF-3D19357210D7}" destId="{5661D89A-93B9-4E75-B931-E2F9F60F5580}" srcOrd="5" destOrd="0" presId="urn:microsoft.com/office/officeart/2018/5/layout/CenteredIconLabelDescriptionList"/>
    <dgm:cxn modelId="{D26876DB-F890-48B8-9CBA-7DAB27DEE688}" type="presParOf" srcId="{EF9A1AEC-BE51-42AE-B9FF-3D19357210D7}" destId="{0B8E3533-5436-4420-9630-71C4D9C4A044}" srcOrd="6" destOrd="0" presId="urn:microsoft.com/office/officeart/2018/5/layout/CenteredIconLabelDescriptionList"/>
    <dgm:cxn modelId="{055CC67F-659E-417D-9687-65B202743577}" type="presParOf" srcId="{0B8E3533-5436-4420-9630-71C4D9C4A044}" destId="{A2BD8150-AD87-4E6B-92C9-0113C2521E37}" srcOrd="0" destOrd="0" presId="urn:microsoft.com/office/officeart/2018/5/layout/CenteredIconLabelDescriptionList"/>
    <dgm:cxn modelId="{0CC65A7E-DBC4-44BC-AFC4-EB309ACB2D14}" type="presParOf" srcId="{0B8E3533-5436-4420-9630-71C4D9C4A044}" destId="{9851AC69-9FC4-42A3-9001-845C4905EF62}" srcOrd="1" destOrd="0" presId="urn:microsoft.com/office/officeart/2018/5/layout/CenteredIconLabelDescriptionList"/>
    <dgm:cxn modelId="{31E7CDE6-5C58-4D29-809D-6CA6189C2E62}" type="presParOf" srcId="{0B8E3533-5436-4420-9630-71C4D9C4A044}" destId="{E5AD3966-3855-46E7-873B-1C327E17030A}" srcOrd="2" destOrd="0" presId="urn:microsoft.com/office/officeart/2018/5/layout/CenteredIconLabelDescriptionList"/>
    <dgm:cxn modelId="{848C810A-E3CA-4C02-920D-EABC9DB5AAE4}" type="presParOf" srcId="{0B8E3533-5436-4420-9630-71C4D9C4A044}" destId="{209089D8-56F7-4AD6-94A1-3249D8901631}" srcOrd="3" destOrd="0" presId="urn:microsoft.com/office/officeart/2018/5/layout/CenteredIconLabelDescriptionList"/>
    <dgm:cxn modelId="{CDC58567-CD3A-4F95-AC4E-AE1289BE9BA2}" type="presParOf" srcId="{0B8E3533-5436-4420-9630-71C4D9C4A044}" destId="{831BBC9B-3FCB-4B10-8B96-F02B23348542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5E9B92C-7B6E-4904-8D12-B686999E91AD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B7546DA-5829-4918-991C-82A543A8B256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AU" dirty="0"/>
            <a:t>Toastmaster </a:t>
          </a:r>
          <a:endParaRPr lang="en-US" dirty="0"/>
        </a:p>
      </dgm:t>
    </dgm:pt>
    <dgm:pt modelId="{29DB72BB-95D0-4BF8-8A47-B0240EE7AD43}" type="parTrans" cxnId="{08AC1123-2A75-4A05-96BF-EA436C5C6BC5}">
      <dgm:prSet/>
      <dgm:spPr/>
      <dgm:t>
        <a:bodyPr/>
        <a:lstStyle/>
        <a:p>
          <a:endParaRPr lang="en-US"/>
        </a:p>
      </dgm:t>
    </dgm:pt>
    <dgm:pt modelId="{8F4C2F39-778B-41E4-B4E1-8611D84CFD54}" type="sibTrans" cxnId="{08AC1123-2A75-4A05-96BF-EA436C5C6BC5}">
      <dgm:prSet/>
      <dgm:spPr/>
      <dgm:t>
        <a:bodyPr/>
        <a:lstStyle/>
        <a:p>
          <a:endParaRPr lang="en-US"/>
        </a:p>
      </dgm:t>
    </dgm:pt>
    <dgm:pt modelId="{24C4E142-22CB-426B-957C-6DCB850D69B0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AU" dirty="0"/>
            <a:t>Topics Master </a:t>
          </a:r>
          <a:endParaRPr lang="en-US" dirty="0"/>
        </a:p>
      </dgm:t>
    </dgm:pt>
    <dgm:pt modelId="{284C493E-1CDC-4D92-B338-513FA83D41CA}" type="parTrans" cxnId="{2815C8EB-794E-4E07-BC6E-55B0CEBA7162}">
      <dgm:prSet/>
      <dgm:spPr/>
      <dgm:t>
        <a:bodyPr/>
        <a:lstStyle/>
        <a:p>
          <a:endParaRPr lang="en-US"/>
        </a:p>
      </dgm:t>
    </dgm:pt>
    <dgm:pt modelId="{C0570F20-DF5A-4CCB-B36B-9FC8E23B9BA2}" type="sibTrans" cxnId="{2815C8EB-794E-4E07-BC6E-55B0CEBA7162}">
      <dgm:prSet/>
      <dgm:spPr/>
      <dgm:t>
        <a:bodyPr/>
        <a:lstStyle/>
        <a:p>
          <a:endParaRPr lang="en-US"/>
        </a:p>
      </dgm:t>
    </dgm:pt>
    <dgm:pt modelId="{41245E8D-9785-4300-B8B4-8BF31A1FB9D1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b="1" dirty="0"/>
            <a:t>Before completion of Level 3</a:t>
          </a:r>
        </a:p>
      </dgm:t>
    </dgm:pt>
    <dgm:pt modelId="{3C21DFAC-64FA-4BFD-8FEF-58BEE7554739}" type="parTrans" cxnId="{E0F2A681-93C3-4DEF-BD19-E43A98C90E60}">
      <dgm:prSet/>
      <dgm:spPr/>
      <dgm:t>
        <a:bodyPr/>
        <a:lstStyle/>
        <a:p>
          <a:endParaRPr lang="en-US"/>
        </a:p>
      </dgm:t>
    </dgm:pt>
    <dgm:pt modelId="{4AA75F3E-97AF-425C-A873-1EDB7C912AF8}" type="sibTrans" cxnId="{E0F2A681-93C3-4DEF-BD19-E43A98C90E60}">
      <dgm:prSet/>
      <dgm:spPr/>
      <dgm:t>
        <a:bodyPr/>
        <a:lstStyle/>
        <a:p>
          <a:endParaRPr lang="en-US"/>
        </a:p>
      </dgm:t>
    </dgm:pt>
    <dgm:pt modelId="{1196E078-F803-40F3-AEC6-44E60654E86B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AU" dirty="0"/>
            <a:t>Speech Evaluator </a:t>
          </a:r>
          <a:endParaRPr lang="en-US" dirty="0"/>
        </a:p>
      </dgm:t>
    </dgm:pt>
    <dgm:pt modelId="{8D5DBEEE-6E9A-4C3C-B325-0E783212C697}" type="parTrans" cxnId="{35515E45-044E-41FE-B2B4-0C7CE209C997}">
      <dgm:prSet/>
      <dgm:spPr/>
      <dgm:t>
        <a:bodyPr/>
        <a:lstStyle/>
        <a:p>
          <a:endParaRPr lang="en-US"/>
        </a:p>
      </dgm:t>
    </dgm:pt>
    <dgm:pt modelId="{9C852D73-C704-4D98-B813-F1E971FB9FC3}" type="sibTrans" cxnId="{35515E45-044E-41FE-B2B4-0C7CE209C997}">
      <dgm:prSet/>
      <dgm:spPr/>
      <dgm:t>
        <a:bodyPr/>
        <a:lstStyle/>
        <a:p>
          <a:endParaRPr lang="en-US"/>
        </a:p>
      </dgm:t>
    </dgm:pt>
    <dgm:pt modelId="{7428596F-48F7-4E4B-9E81-B11CA4FA5458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b="1" dirty="0"/>
            <a:t>Before completion of Level 3</a:t>
          </a:r>
          <a:endParaRPr lang="en-US" b="1" dirty="0"/>
        </a:p>
      </dgm:t>
    </dgm:pt>
    <dgm:pt modelId="{52B57C82-D36E-47CB-A4A7-D19C0D67A002}" type="parTrans" cxnId="{0BA552CD-62FF-48E9-9D69-FB00A979D800}">
      <dgm:prSet/>
      <dgm:spPr/>
      <dgm:t>
        <a:bodyPr/>
        <a:lstStyle/>
        <a:p>
          <a:endParaRPr lang="en-US"/>
        </a:p>
      </dgm:t>
    </dgm:pt>
    <dgm:pt modelId="{3C8533C6-0AF7-45A2-B383-89157361CC23}" type="sibTrans" cxnId="{0BA552CD-62FF-48E9-9D69-FB00A979D800}">
      <dgm:prSet/>
      <dgm:spPr/>
      <dgm:t>
        <a:bodyPr/>
        <a:lstStyle/>
        <a:p>
          <a:endParaRPr lang="en-US"/>
        </a:p>
      </dgm:t>
    </dgm:pt>
    <dgm:pt modelId="{2B5C5C00-78EA-4A83-A749-77631FC50FB1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b="1" dirty="0"/>
            <a:t>Before completion of Level 3</a:t>
          </a:r>
          <a:endParaRPr lang="en-US" b="1" dirty="0"/>
        </a:p>
      </dgm:t>
    </dgm:pt>
    <dgm:pt modelId="{B83549FC-F437-4DF1-AE3E-73E55F4F62B8}" type="sibTrans" cxnId="{35078AE3-47A5-4AB2-8774-DD3D72FDA4EC}">
      <dgm:prSet/>
      <dgm:spPr/>
      <dgm:t>
        <a:bodyPr/>
        <a:lstStyle/>
        <a:p>
          <a:endParaRPr lang="en-US"/>
        </a:p>
      </dgm:t>
    </dgm:pt>
    <dgm:pt modelId="{E60D9B8B-3B47-437F-81E4-F5C474E8996A}" type="parTrans" cxnId="{35078AE3-47A5-4AB2-8774-DD3D72FDA4EC}">
      <dgm:prSet/>
      <dgm:spPr/>
      <dgm:t>
        <a:bodyPr/>
        <a:lstStyle/>
        <a:p>
          <a:endParaRPr lang="en-US"/>
        </a:p>
      </dgm:t>
    </dgm:pt>
    <dgm:pt modelId="{894F9CD9-C9D5-4CFE-8F28-EC832BF552C0}" type="pres">
      <dgm:prSet presAssocID="{E5E9B92C-7B6E-4904-8D12-B686999E91AD}" presName="root" presStyleCnt="0">
        <dgm:presLayoutVars>
          <dgm:dir/>
          <dgm:resizeHandles val="exact"/>
        </dgm:presLayoutVars>
      </dgm:prSet>
      <dgm:spPr/>
    </dgm:pt>
    <dgm:pt modelId="{8BA0D9A1-FA4B-44E8-A784-F52B359498DA}" type="pres">
      <dgm:prSet presAssocID="{3B7546DA-5829-4918-991C-82A543A8B256}" presName="compNode" presStyleCnt="0"/>
      <dgm:spPr/>
    </dgm:pt>
    <dgm:pt modelId="{D2DB37DE-BBFE-4727-A7CB-1E75B23D6C07}" type="pres">
      <dgm:prSet presAssocID="{3B7546DA-5829-4918-991C-82A543A8B25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cturer"/>
        </a:ext>
      </dgm:extLst>
    </dgm:pt>
    <dgm:pt modelId="{80FE2EF2-9F60-41D0-9478-DD0855187516}" type="pres">
      <dgm:prSet presAssocID="{3B7546DA-5829-4918-991C-82A543A8B256}" presName="iconSpace" presStyleCnt="0"/>
      <dgm:spPr/>
    </dgm:pt>
    <dgm:pt modelId="{D0EA357E-E455-4C5C-BE65-E8065797B08D}" type="pres">
      <dgm:prSet presAssocID="{3B7546DA-5829-4918-991C-82A543A8B256}" presName="parTx" presStyleLbl="revTx" presStyleIdx="0" presStyleCnt="6">
        <dgm:presLayoutVars>
          <dgm:chMax val="0"/>
          <dgm:chPref val="0"/>
        </dgm:presLayoutVars>
      </dgm:prSet>
      <dgm:spPr/>
    </dgm:pt>
    <dgm:pt modelId="{8BD29712-520A-46BF-B656-55D4488E9D0F}" type="pres">
      <dgm:prSet presAssocID="{3B7546DA-5829-4918-991C-82A543A8B256}" presName="txSpace" presStyleCnt="0"/>
      <dgm:spPr/>
    </dgm:pt>
    <dgm:pt modelId="{659A2FFF-C47D-440F-91DA-5A140C47C227}" type="pres">
      <dgm:prSet presAssocID="{3B7546DA-5829-4918-991C-82A543A8B256}" presName="desTx" presStyleLbl="revTx" presStyleIdx="1" presStyleCnt="6" custLinFactNeighborX="-13">
        <dgm:presLayoutVars/>
      </dgm:prSet>
      <dgm:spPr/>
    </dgm:pt>
    <dgm:pt modelId="{9DA27E1E-B278-4710-9149-C44939D39C62}" type="pres">
      <dgm:prSet presAssocID="{8F4C2F39-778B-41E4-B4E1-8611D84CFD54}" presName="sibTrans" presStyleCnt="0"/>
      <dgm:spPr/>
    </dgm:pt>
    <dgm:pt modelId="{1B38CA41-4447-4642-BDA8-1A17134E38F3}" type="pres">
      <dgm:prSet presAssocID="{24C4E142-22CB-426B-957C-6DCB850D69B0}" presName="compNode" presStyleCnt="0"/>
      <dgm:spPr/>
    </dgm:pt>
    <dgm:pt modelId="{95894B9E-A466-43D0-9681-9778C6BEF5E0}" type="pres">
      <dgm:prSet presAssocID="{24C4E142-22CB-426B-957C-6DCB850D69B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brainstorm"/>
        </a:ext>
      </dgm:extLst>
    </dgm:pt>
    <dgm:pt modelId="{B3D911C5-0ACD-4710-8C92-89BF76978858}" type="pres">
      <dgm:prSet presAssocID="{24C4E142-22CB-426B-957C-6DCB850D69B0}" presName="iconSpace" presStyleCnt="0"/>
      <dgm:spPr/>
    </dgm:pt>
    <dgm:pt modelId="{04B5BB4D-5801-41FD-A12F-0AD4F8B42E6C}" type="pres">
      <dgm:prSet presAssocID="{24C4E142-22CB-426B-957C-6DCB850D69B0}" presName="parTx" presStyleLbl="revTx" presStyleIdx="2" presStyleCnt="6">
        <dgm:presLayoutVars>
          <dgm:chMax val="0"/>
          <dgm:chPref val="0"/>
        </dgm:presLayoutVars>
      </dgm:prSet>
      <dgm:spPr/>
    </dgm:pt>
    <dgm:pt modelId="{02CC788A-58A4-4963-9D5F-BBEE63CA5F92}" type="pres">
      <dgm:prSet presAssocID="{24C4E142-22CB-426B-957C-6DCB850D69B0}" presName="txSpace" presStyleCnt="0"/>
      <dgm:spPr/>
    </dgm:pt>
    <dgm:pt modelId="{3E2CD67F-88A7-4858-90FE-AF88CADA3EB3}" type="pres">
      <dgm:prSet presAssocID="{24C4E142-22CB-426B-957C-6DCB850D69B0}" presName="desTx" presStyleLbl="revTx" presStyleIdx="3" presStyleCnt="6">
        <dgm:presLayoutVars/>
      </dgm:prSet>
      <dgm:spPr/>
    </dgm:pt>
    <dgm:pt modelId="{67140ACD-672D-4138-B840-A87CBF516A39}" type="pres">
      <dgm:prSet presAssocID="{C0570F20-DF5A-4CCB-B36B-9FC8E23B9BA2}" presName="sibTrans" presStyleCnt="0"/>
      <dgm:spPr/>
    </dgm:pt>
    <dgm:pt modelId="{BF13C4E1-B365-4BA5-9A5B-3986908E4C10}" type="pres">
      <dgm:prSet presAssocID="{1196E078-F803-40F3-AEC6-44E60654E86B}" presName="compNode" presStyleCnt="0"/>
      <dgm:spPr/>
    </dgm:pt>
    <dgm:pt modelId="{C2213DE6-F209-4B06-8542-A0B8BEDF0DC4}" type="pres">
      <dgm:prSet presAssocID="{1196E078-F803-40F3-AEC6-44E60654E86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fused person"/>
        </a:ext>
      </dgm:extLst>
    </dgm:pt>
    <dgm:pt modelId="{19756464-9B08-40BB-95BE-C3B018A34719}" type="pres">
      <dgm:prSet presAssocID="{1196E078-F803-40F3-AEC6-44E60654E86B}" presName="iconSpace" presStyleCnt="0"/>
      <dgm:spPr/>
    </dgm:pt>
    <dgm:pt modelId="{ECE6AD49-9E5D-4A58-B4BC-A9CEC959AC81}" type="pres">
      <dgm:prSet presAssocID="{1196E078-F803-40F3-AEC6-44E60654E86B}" presName="parTx" presStyleLbl="revTx" presStyleIdx="4" presStyleCnt="6">
        <dgm:presLayoutVars>
          <dgm:chMax val="0"/>
          <dgm:chPref val="0"/>
        </dgm:presLayoutVars>
      </dgm:prSet>
      <dgm:spPr/>
    </dgm:pt>
    <dgm:pt modelId="{7F076C96-D1E5-49A4-A28C-83E2C725B80D}" type="pres">
      <dgm:prSet presAssocID="{1196E078-F803-40F3-AEC6-44E60654E86B}" presName="txSpace" presStyleCnt="0"/>
      <dgm:spPr/>
    </dgm:pt>
    <dgm:pt modelId="{E94C6524-20C1-4DB8-ACA4-AEC52B627EDB}" type="pres">
      <dgm:prSet presAssocID="{1196E078-F803-40F3-AEC6-44E60654E86B}" presName="desTx" presStyleLbl="revTx" presStyleIdx="5" presStyleCnt="6">
        <dgm:presLayoutVars/>
      </dgm:prSet>
      <dgm:spPr/>
    </dgm:pt>
  </dgm:ptLst>
  <dgm:cxnLst>
    <dgm:cxn modelId="{563A5A19-339C-44DC-8D52-C2B3A9442090}" type="presOf" srcId="{E5E9B92C-7B6E-4904-8D12-B686999E91AD}" destId="{894F9CD9-C9D5-4CFE-8F28-EC832BF552C0}" srcOrd="0" destOrd="0" presId="urn:microsoft.com/office/officeart/2018/5/layout/CenteredIconLabelDescriptionList"/>
    <dgm:cxn modelId="{08AC1123-2A75-4A05-96BF-EA436C5C6BC5}" srcId="{E5E9B92C-7B6E-4904-8D12-B686999E91AD}" destId="{3B7546DA-5829-4918-991C-82A543A8B256}" srcOrd="0" destOrd="0" parTransId="{29DB72BB-95D0-4BF8-8A47-B0240EE7AD43}" sibTransId="{8F4C2F39-778B-41E4-B4E1-8611D84CFD54}"/>
    <dgm:cxn modelId="{A066A427-01B0-4A51-9D22-B3B75D8A97CD}" type="presOf" srcId="{7428596F-48F7-4E4B-9E81-B11CA4FA5458}" destId="{E94C6524-20C1-4DB8-ACA4-AEC52B627EDB}" srcOrd="0" destOrd="0" presId="urn:microsoft.com/office/officeart/2018/5/layout/CenteredIconLabelDescriptionList"/>
    <dgm:cxn modelId="{C11D193B-6055-4C8D-B79D-081995400579}" type="presOf" srcId="{24C4E142-22CB-426B-957C-6DCB850D69B0}" destId="{04B5BB4D-5801-41FD-A12F-0AD4F8B42E6C}" srcOrd="0" destOrd="0" presId="urn:microsoft.com/office/officeart/2018/5/layout/CenteredIconLabelDescriptionList"/>
    <dgm:cxn modelId="{35515E45-044E-41FE-B2B4-0C7CE209C997}" srcId="{E5E9B92C-7B6E-4904-8D12-B686999E91AD}" destId="{1196E078-F803-40F3-AEC6-44E60654E86B}" srcOrd="2" destOrd="0" parTransId="{8D5DBEEE-6E9A-4C3C-B325-0E783212C697}" sibTransId="{9C852D73-C704-4D98-B813-F1E971FB9FC3}"/>
    <dgm:cxn modelId="{8BFDD74F-A5AD-448A-9EF6-8AB42E1E9238}" type="presOf" srcId="{3B7546DA-5829-4918-991C-82A543A8B256}" destId="{D0EA357E-E455-4C5C-BE65-E8065797B08D}" srcOrd="0" destOrd="0" presId="urn:microsoft.com/office/officeart/2018/5/layout/CenteredIconLabelDescriptionList"/>
    <dgm:cxn modelId="{8DEE8859-EE84-44FB-9FE6-C2F98E7CD9BB}" type="presOf" srcId="{2B5C5C00-78EA-4A83-A749-77631FC50FB1}" destId="{659A2FFF-C47D-440F-91DA-5A140C47C227}" srcOrd="0" destOrd="0" presId="urn:microsoft.com/office/officeart/2018/5/layout/CenteredIconLabelDescriptionList"/>
    <dgm:cxn modelId="{E0F2A681-93C3-4DEF-BD19-E43A98C90E60}" srcId="{24C4E142-22CB-426B-957C-6DCB850D69B0}" destId="{41245E8D-9785-4300-B8B4-8BF31A1FB9D1}" srcOrd="0" destOrd="0" parTransId="{3C21DFAC-64FA-4BFD-8FEF-58BEE7554739}" sibTransId="{4AA75F3E-97AF-425C-A873-1EDB7C912AF8}"/>
    <dgm:cxn modelId="{AD028085-7556-4925-BF71-35660FED00E9}" type="presOf" srcId="{41245E8D-9785-4300-B8B4-8BF31A1FB9D1}" destId="{3E2CD67F-88A7-4858-90FE-AF88CADA3EB3}" srcOrd="0" destOrd="0" presId="urn:microsoft.com/office/officeart/2018/5/layout/CenteredIconLabelDescriptionList"/>
    <dgm:cxn modelId="{0BA552CD-62FF-48E9-9D69-FB00A979D800}" srcId="{1196E078-F803-40F3-AEC6-44E60654E86B}" destId="{7428596F-48F7-4E4B-9E81-B11CA4FA5458}" srcOrd="0" destOrd="0" parTransId="{52B57C82-D36E-47CB-A4A7-D19C0D67A002}" sibTransId="{3C8533C6-0AF7-45A2-B383-89157361CC23}"/>
    <dgm:cxn modelId="{35078AE3-47A5-4AB2-8774-DD3D72FDA4EC}" srcId="{3B7546DA-5829-4918-991C-82A543A8B256}" destId="{2B5C5C00-78EA-4A83-A749-77631FC50FB1}" srcOrd="0" destOrd="0" parTransId="{E60D9B8B-3B47-437F-81E4-F5C474E8996A}" sibTransId="{B83549FC-F437-4DF1-AE3E-73E55F4F62B8}"/>
    <dgm:cxn modelId="{2815C8EB-794E-4E07-BC6E-55B0CEBA7162}" srcId="{E5E9B92C-7B6E-4904-8D12-B686999E91AD}" destId="{24C4E142-22CB-426B-957C-6DCB850D69B0}" srcOrd="1" destOrd="0" parTransId="{284C493E-1CDC-4D92-B338-513FA83D41CA}" sibTransId="{C0570F20-DF5A-4CCB-B36B-9FC8E23B9BA2}"/>
    <dgm:cxn modelId="{A1D08BFE-0664-4A88-B6EF-5E676EBA4AAF}" type="presOf" srcId="{1196E078-F803-40F3-AEC6-44E60654E86B}" destId="{ECE6AD49-9E5D-4A58-B4BC-A9CEC959AC81}" srcOrd="0" destOrd="0" presId="urn:microsoft.com/office/officeart/2018/5/layout/CenteredIconLabelDescriptionList"/>
    <dgm:cxn modelId="{D5BC8F3C-20F7-4525-8AA7-4E1A648DA682}" type="presParOf" srcId="{894F9CD9-C9D5-4CFE-8F28-EC832BF552C0}" destId="{8BA0D9A1-FA4B-44E8-A784-F52B359498DA}" srcOrd="0" destOrd="0" presId="urn:microsoft.com/office/officeart/2018/5/layout/CenteredIconLabelDescriptionList"/>
    <dgm:cxn modelId="{4C322374-081D-4EE7-A7D3-4E3F485CCB14}" type="presParOf" srcId="{8BA0D9A1-FA4B-44E8-A784-F52B359498DA}" destId="{D2DB37DE-BBFE-4727-A7CB-1E75B23D6C07}" srcOrd="0" destOrd="0" presId="urn:microsoft.com/office/officeart/2018/5/layout/CenteredIconLabelDescriptionList"/>
    <dgm:cxn modelId="{D2045DCB-674D-48E9-A676-C6575C04AF0A}" type="presParOf" srcId="{8BA0D9A1-FA4B-44E8-A784-F52B359498DA}" destId="{80FE2EF2-9F60-41D0-9478-DD0855187516}" srcOrd="1" destOrd="0" presId="urn:microsoft.com/office/officeart/2018/5/layout/CenteredIconLabelDescriptionList"/>
    <dgm:cxn modelId="{F48C273A-140E-402C-9715-F798DFD42560}" type="presParOf" srcId="{8BA0D9A1-FA4B-44E8-A784-F52B359498DA}" destId="{D0EA357E-E455-4C5C-BE65-E8065797B08D}" srcOrd="2" destOrd="0" presId="urn:microsoft.com/office/officeart/2018/5/layout/CenteredIconLabelDescriptionList"/>
    <dgm:cxn modelId="{EACE1D09-CAFC-4DA4-8E9F-EEBC2F9714A3}" type="presParOf" srcId="{8BA0D9A1-FA4B-44E8-A784-F52B359498DA}" destId="{8BD29712-520A-46BF-B656-55D4488E9D0F}" srcOrd="3" destOrd="0" presId="urn:microsoft.com/office/officeart/2018/5/layout/CenteredIconLabelDescriptionList"/>
    <dgm:cxn modelId="{4845793F-FBCA-4035-AF53-01F9875D7361}" type="presParOf" srcId="{8BA0D9A1-FA4B-44E8-A784-F52B359498DA}" destId="{659A2FFF-C47D-440F-91DA-5A140C47C227}" srcOrd="4" destOrd="0" presId="urn:microsoft.com/office/officeart/2018/5/layout/CenteredIconLabelDescriptionList"/>
    <dgm:cxn modelId="{A56A5422-0AE5-46D2-8017-F22C816C6489}" type="presParOf" srcId="{894F9CD9-C9D5-4CFE-8F28-EC832BF552C0}" destId="{9DA27E1E-B278-4710-9149-C44939D39C62}" srcOrd="1" destOrd="0" presId="urn:microsoft.com/office/officeart/2018/5/layout/CenteredIconLabelDescriptionList"/>
    <dgm:cxn modelId="{DA39D3F6-16C6-4794-BF02-3414A96C27FB}" type="presParOf" srcId="{894F9CD9-C9D5-4CFE-8F28-EC832BF552C0}" destId="{1B38CA41-4447-4642-BDA8-1A17134E38F3}" srcOrd="2" destOrd="0" presId="urn:microsoft.com/office/officeart/2018/5/layout/CenteredIconLabelDescriptionList"/>
    <dgm:cxn modelId="{F6A628DD-5B45-40B0-9D9B-3F7311617DCA}" type="presParOf" srcId="{1B38CA41-4447-4642-BDA8-1A17134E38F3}" destId="{95894B9E-A466-43D0-9681-9778C6BEF5E0}" srcOrd="0" destOrd="0" presId="urn:microsoft.com/office/officeart/2018/5/layout/CenteredIconLabelDescriptionList"/>
    <dgm:cxn modelId="{2DA546BB-3381-4163-8612-09E9FFBB2CED}" type="presParOf" srcId="{1B38CA41-4447-4642-BDA8-1A17134E38F3}" destId="{B3D911C5-0ACD-4710-8C92-89BF76978858}" srcOrd="1" destOrd="0" presId="urn:microsoft.com/office/officeart/2018/5/layout/CenteredIconLabelDescriptionList"/>
    <dgm:cxn modelId="{ED530699-270C-4803-9FF6-ACD7813253A2}" type="presParOf" srcId="{1B38CA41-4447-4642-BDA8-1A17134E38F3}" destId="{04B5BB4D-5801-41FD-A12F-0AD4F8B42E6C}" srcOrd="2" destOrd="0" presId="urn:microsoft.com/office/officeart/2018/5/layout/CenteredIconLabelDescriptionList"/>
    <dgm:cxn modelId="{4B69AE69-D255-4149-BCDD-062AEAC7EDA8}" type="presParOf" srcId="{1B38CA41-4447-4642-BDA8-1A17134E38F3}" destId="{02CC788A-58A4-4963-9D5F-BBEE63CA5F92}" srcOrd="3" destOrd="0" presId="urn:microsoft.com/office/officeart/2018/5/layout/CenteredIconLabelDescriptionList"/>
    <dgm:cxn modelId="{CF055CD9-EDF7-4831-A8A9-F8C89E086577}" type="presParOf" srcId="{1B38CA41-4447-4642-BDA8-1A17134E38F3}" destId="{3E2CD67F-88A7-4858-90FE-AF88CADA3EB3}" srcOrd="4" destOrd="0" presId="urn:microsoft.com/office/officeart/2018/5/layout/CenteredIconLabelDescriptionList"/>
    <dgm:cxn modelId="{1EEBF32F-B5E5-4C5F-B524-3E9ADCB73B44}" type="presParOf" srcId="{894F9CD9-C9D5-4CFE-8F28-EC832BF552C0}" destId="{67140ACD-672D-4138-B840-A87CBF516A39}" srcOrd="3" destOrd="0" presId="urn:microsoft.com/office/officeart/2018/5/layout/CenteredIconLabelDescriptionList"/>
    <dgm:cxn modelId="{1A0D04C2-4A3F-4B23-8429-717E8BA17911}" type="presParOf" srcId="{894F9CD9-C9D5-4CFE-8F28-EC832BF552C0}" destId="{BF13C4E1-B365-4BA5-9A5B-3986908E4C10}" srcOrd="4" destOrd="0" presId="urn:microsoft.com/office/officeart/2018/5/layout/CenteredIconLabelDescriptionList"/>
    <dgm:cxn modelId="{F2449306-64AD-4B67-A4A5-0DB7107054CE}" type="presParOf" srcId="{BF13C4E1-B365-4BA5-9A5B-3986908E4C10}" destId="{C2213DE6-F209-4B06-8542-A0B8BEDF0DC4}" srcOrd="0" destOrd="0" presId="urn:microsoft.com/office/officeart/2018/5/layout/CenteredIconLabelDescriptionList"/>
    <dgm:cxn modelId="{A87A5EF7-8275-43C5-835F-112F78945015}" type="presParOf" srcId="{BF13C4E1-B365-4BA5-9A5B-3986908E4C10}" destId="{19756464-9B08-40BB-95BE-C3B018A34719}" srcOrd="1" destOrd="0" presId="urn:microsoft.com/office/officeart/2018/5/layout/CenteredIconLabelDescriptionList"/>
    <dgm:cxn modelId="{E5B7A406-915F-445D-8CAA-041C6C4BA670}" type="presParOf" srcId="{BF13C4E1-B365-4BA5-9A5B-3986908E4C10}" destId="{ECE6AD49-9E5D-4A58-B4BC-A9CEC959AC81}" srcOrd="2" destOrd="0" presId="urn:microsoft.com/office/officeart/2018/5/layout/CenteredIconLabelDescriptionList"/>
    <dgm:cxn modelId="{5AD752C1-2007-4935-A438-8586035F1ACB}" type="presParOf" srcId="{BF13C4E1-B365-4BA5-9A5B-3986908E4C10}" destId="{7F076C96-D1E5-49A4-A28C-83E2C725B80D}" srcOrd="3" destOrd="0" presId="urn:microsoft.com/office/officeart/2018/5/layout/CenteredIconLabelDescriptionList"/>
    <dgm:cxn modelId="{1B957212-E061-4B27-95C2-3D7CDD7C9519}" type="presParOf" srcId="{BF13C4E1-B365-4BA5-9A5B-3986908E4C10}" destId="{E94C6524-20C1-4DB8-ACA4-AEC52B627EDB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9CC4D62-2EDE-4C1F-B43D-9C7DFE27D091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52FE8B54-6042-4A75-A736-6FACF9E9DD6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Elephant in the room</a:t>
          </a:r>
        </a:p>
      </dgm:t>
    </dgm:pt>
    <dgm:pt modelId="{6BA572F8-D6BF-448E-8A72-64B59E4234C2}" type="sibTrans" cxnId="{23F4C1D0-27F4-4CA7-B534-D8A6D6BEB33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3533FE2-4423-4EA3-B9F5-66B2D8AE39B8}" type="parTrans" cxnId="{23F4C1D0-27F4-4CA7-B534-D8A6D6BEB337}">
      <dgm:prSet/>
      <dgm:spPr/>
      <dgm:t>
        <a:bodyPr/>
        <a:lstStyle/>
        <a:p>
          <a:endParaRPr lang="en-US"/>
        </a:p>
      </dgm:t>
    </dgm:pt>
    <dgm:pt modelId="{B7A2C429-3193-4197-B504-6D33BBFCE315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dirty="0"/>
            <a:t>Dinosaurs and Change</a:t>
          </a:r>
          <a:endParaRPr lang="en-US" dirty="0"/>
        </a:p>
      </dgm:t>
    </dgm:pt>
    <dgm:pt modelId="{198E8DEE-1AF7-4E03-ADA6-5DB01163344E}" type="sibTrans" cxnId="{CDF5E669-D40B-44A7-9464-8F225FC2A24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E2BED8A-F8E2-4A60-B6DB-1547F9E42197}" type="parTrans" cxnId="{CDF5E669-D40B-44A7-9464-8F225FC2A24C}">
      <dgm:prSet/>
      <dgm:spPr/>
      <dgm:t>
        <a:bodyPr/>
        <a:lstStyle/>
        <a:p>
          <a:endParaRPr lang="en-US"/>
        </a:p>
      </dgm:t>
    </dgm:pt>
    <dgm:pt modelId="{BADB3CAB-CA7B-4489-BE71-4AFA7120BE44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dirty="0"/>
            <a:t>Mythical Promises</a:t>
          </a:r>
          <a:endParaRPr lang="en-US" dirty="0"/>
        </a:p>
      </dgm:t>
    </dgm:pt>
    <dgm:pt modelId="{4B7FCA5B-E50F-4140-9037-C06B22FD44AF}" type="sibTrans" cxnId="{2B977955-14F6-49AF-9FA0-0FCCA2882D6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B35067C-67CE-4CC2-B680-C987B44D1207}" type="parTrans" cxnId="{2B977955-14F6-49AF-9FA0-0FCCA2882D6D}">
      <dgm:prSet/>
      <dgm:spPr/>
      <dgm:t>
        <a:bodyPr/>
        <a:lstStyle/>
        <a:p>
          <a:endParaRPr lang="en-US"/>
        </a:p>
      </dgm:t>
    </dgm:pt>
    <dgm:pt modelId="{72E631D2-250E-4676-BA26-AA340B8E9CA8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dirty="0"/>
            <a:t>Robots and Modernisation</a:t>
          </a:r>
          <a:endParaRPr lang="en-US" dirty="0"/>
        </a:p>
      </dgm:t>
    </dgm:pt>
    <dgm:pt modelId="{469DAB31-6000-4320-9B28-1ED6232045B4}" type="sibTrans" cxnId="{41763B27-99C1-4DA4-AC2E-83A67438E4A6}">
      <dgm:prSet/>
      <dgm:spPr/>
      <dgm:t>
        <a:bodyPr/>
        <a:lstStyle/>
        <a:p>
          <a:endParaRPr lang="en-US"/>
        </a:p>
      </dgm:t>
    </dgm:pt>
    <dgm:pt modelId="{30C6986B-AA5F-430B-8BC6-88955FB99DF7}" type="parTrans" cxnId="{41763B27-99C1-4DA4-AC2E-83A67438E4A6}">
      <dgm:prSet/>
      <dgm:spPr/>
      <dgm:t>
        <a:bodyPr/>
        <a:lstStyle/>
        <a:p>
          <a:endParaRPr lang="en-US"/>
        </a:p>
      </dgm:t>
    </dgm:pt>
    <dgm:pt modelId="{9959FF62-9250-441D-9214-1100F3284E36}" type="pres">
      <dgm:prSet presAssocID="{E9CC4D62-2EDE-4C1F-B43D-9C7DFE27D091}" presName="root" presStyleCnt="0">
        <dgm:presLayoutVars>
          <dgm:dir/>
          <dgm:resizeHandles val="exact"/>
        </dgm:presLayoutVars>
      </dgm:prSet>
      <dgm:spPr/>
    </dgm:pt>
    <dgm:pt modelId="{ADB6607D-5510-40B2-A722-4DCB94476EF0}" type="pres">
      <dgm:prSet presAssocID="{E9CC4D62-2EDE-4C1F-B43D-9C7DFE27D091}" presName="container" presStyleCnt="0">
        <dgm:presLayoutVars>
          <dgm:dir/>
          <dgm:resizeHandles val="exact"/>
        </dgm:presLayoutVars>
      </dgm:prSet>
      <dgm:spPr/>
    </dgm:pt>
    <dgm:pt modelId="{6DFABDC0-2CFD-4130-BCD0-24671CEB593B}" type="pres">
      <dgm:prSet presAssocID="{52FE8B54-6042-4A75-A736-6FACF9E9DD69}" presName="compNode" presStyleCnt="0"/>
      <dgm:spPr/>
    </dgm:pt>
    <dgm:pt modelId="{196239EE-CA44-4B2C-87A9-8C04BCD3BB4E}" type="pres">
      <dgm:prSet presAssocID="{52FE8B54-6042-4A75-A736-6FACF9E9DD69}" presName="iconBgRect" presStyleLbl="bgShp" presStyleIdx="0" presStyleCnt="4"/>
      <dgm:spPr/>
    </dgm:pt>
    <dgm:pt modelId="{CACABE38-74F1-4ABC-A95A-ADBD50FEA631}" type="pres">
      <dgm:prSet presAssocID="{52FE8B54-6042-4A75-A736-6FACF9E9DD69}" presName="iconRect" presStyleLbl="node1" presStyleIdx="0" presStyleCnt="4" custLinFactNeighborX="-1179" custLinFactNeighborY="-236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lephant"/>
        </a:ext>
      </dgm:extLst>
    </dgm:pt>
    <dgm:pt modelId="{F338546D-90A4-4951-9F0D-AE0D80ED414D}" type="pres">
      <dgm:prSet presAssocID="{52FE8B54-6042-4A75-A736-6FACF9E9DD69}" presName="spaceRect" presStyleCnt="0"/>
      <dgm:spPr/>
    </dgm:pt>
    <dgm:pt modelId="{A21CAF35-FD12-4BBF-8319-63BA95689A81}" type="pres">
      <dgm:prSet presAssocID="{52FE8B54-6042-4A75-A736-6FACF9E9DD69}" presName="textRect" presStyleLbl="revTx" presStyleIdx="0" presStyleCnt="4">
        <dgm:presLayoutVars>
          <dgm:chMax val="1"/>
          <dgm:chPref val="1"/>
        </dgm:presLayoutVars>
      </dgm:prSet>
      <dgm:spPr/>
    </dgm:pt>
    <dgm:pt modelId="{CE6CC4ED-4424-468D-A569-7D5E04E5B8E8}" type="pres">
      <dgm:prSet presAssocID="{6BA572F8-D6BF-448E-8A72-64B59E4234C2}" presName="sibTrans" presStyleLbl="sibTrans2D1" presStyleIdx="0" presStyleCnt="0"/>
      <dgm:spPr/>
    </dgm:pt>
    <dgm:pt modelId="{6E2F5675-1FE3-4D5B-8746-8C2F7661066B}" type="pres">
      <dgm:prSet presAssocID="{B7A2C429-3193-4197-B504-6D33BBFCE315}" presName="compNode" presStyleCnt="0"/>
      <dgm:spPr/>
    </dgm:pt>
    <dgm:pt modelId="{F84311DB-75AB-4233-A5EC-A32AB4B3548A}" type="pres">
      <dgm:prSet presAssocID="{B7A2C429-3193-4197-B504-6D33BBFCE315}" presName="iconBgRect" presStyleLbl="bgShp" presStyleIdx="1" presStyleCnt="4"/>
      <dgm:spPr/>
    </dgm:pt>
    <dgm:pt modelId="{D98122AE-9AD7-4C62-AA8B-A3E8985D9C6C}" type="pres">
      <dgm:prSet presAssocID="{B7A2C429-3193-4197-B504-6D33BBFCE31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ontosaurus"/>
        </a:ext>
      </dgm:extLst>
    </dgm:pt>
    <dgm:pt modelId="{4B97B1B9-59DE-4A03-AD5A-94F117F2B644}" type="pres">
      <dgm:prSet presAssocID="{B7A2C429-3193-4197-B504-6D33BBFCE315}" presName="spaceRect" presStyleCnt="0"/>
      <dgm:spPr/>
    </dgm:pt>
    <dgm:pt modelId="{07C11524-5AF7-4577-AA63-479AB73442EE}" type="pres">
      <dgm:prSet presAssocID="{B7A2C429-3193-4197-B504-6D33BBFCE315}" presName="textRect" presStyleLbl="revTx" presStyleIdx="1" presStyleCnt="4">
        <dgm:presLayoutVars>
          <dgm:chMax val="1"/>
          <dgm:chPref val="1"/>
        </dgm:presLayoutVars>
      </dgm:prSet>
      <dgm:spPr/>
    </dgm:pt>
    <dgm:pt modelId="{6D01B7F1-04CB-44A2-BB57-EDEC6E3252E4}" type="pres">
      <dgm:prSet presAssocID="{198E8DEE-1AF7-4E03-ADA6-5DB01163344E}" presName="sibTrans" presStyleLbl="sibTrans2D1" presStyleIdx="0" presStyleCnt="0"/>
      <dgm:spPr/>
    </dgm:pt>
    <dgm:pt modelId="{C6261AEE-BA2F-4D4E-81C1-8F41392D22FC}" type="pres">
      <dgm:prSet presAssocID="{BADB3CAB-CA7B-4489-BE71-4AFA7120BE44}" presName="compNode" presStyleCnt="0"/>
      <dgm:spPr/>
    </dgm:pt>
    <dgm:pt modelId="{EE129176-C6C8-477F-94AD-15D98BE3FE07}" type="pres">
      <dgm:prSet presAssocID="{BADB3CAB-CA7B-4489-BE71-4AFA7120BE44}" presName="iconBgRect" presStyleLbl="bgShp" presStyleIdx="2" presStyleCnt="4"/>
      <dgm:spPr/>
    </dgm:pt>
    <dgm:pt modelId="{6A70C479-561E-4703-B5EB-3B922CF7125A}" type="pres">
      <dgm:prSet presAssocID="{BADB3CAB-CA7B-4489-BE71-4AFA7120BE44}" presName="iconRect" presStyleLbl="node1" presStyleIdx="2" presStyleCnt="4" custLinFactNeighborX="3540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nicorn"/>
        </a:ext>
      </dgm:extLst>
    </dgm:pt>
    <dgm:pt modelId="{DB7029C4-E3E2-48CB-9315-83A6D8009DBC}" type="pres">
      <dgm:prSet presAssocID="{BADB3CAB-CA7B-4489-BE71-4AFA7120BE44}" presName="spaceRect" presStyleCnt="0"/>
      <dgm:spPr/>
    </dgm:pt>
    <dgm:pt modelId="{0513681B-F65B-4B6C-9AE1-4541C90E8AA4}" type="pres">
      <dgm:prSet presAssocID="{BADB3CAB-CA7B-4489-BE71-4AFA7120BE44}" presName="textRect" presStyleLbl="revTx" presStyleIdx="2" presStyleCnt="4">
        <dgm:presLayoutVars>
          <dgm:chMax val="1"/>
          <dgm:chPref val="1"/>
        </dgm:presLayoutVars>
      </dgm:prSet>
      <dgm:spPr/>
    </dgm:pt>
    <dgm:pt modelId="{4AA9E4E4-916A-4ACF-BCFF-26E310A72B86}" type="pres">
      <dgm:prSet presAssocID="{4B7FCA5B-E50F-4140-9037-C06B22FD44AF}" presName="sibTrans" presStyleLbl="sibTrans2D1" presStyleIdx="0" presStyleCnt="0"/>
      <dgm:spPr/>
    </dgm:pt>
    <dgm:pt modelId="{8B143C53-D72F-43D5-8BF3-3ECC7B28BEAC}" type="pres">
      <dgm:prSet presAssocID="{72E631D2-250E-4676-BA26-AA340B8E9CA8}" presName="compNode" presStyleCnt="0"/>
      <dgm:spPr/>
    </dgm:pt>
    <dgm:pt modelId="{559E9D44-3AB3-4360-B4C0-E13B7D9A25E8}" type="pres">
      <dgm:prSet presAssocID="{72E631D2-250E-4676-BA26-AA340B8E9CA8}" presName="iconBgRect" presStyleLbl="bgShp" presStyleIdx="3" presStyleCnt="4"/>
      <dgm:spPr/>
    </dgm:pt>
    <dgm:pt modelId="{B5F3E7D4-CF9A-47E4-A1DA-104C5DED1C32}" type="pres">
      <dgm:prSet presAssocID="{72E631D2-250E-4676-BA26-AA340B8E9CA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5768D79A-44AA-4967-B8E1-40DB45A39267}" type="pres">
      <dgm:prSet presAssocID="{72E631D2-250E-4676-BA26-AA340B8E9CA8}" presName="spaceRect" presStyleCnt="0"/>
      <dgm:spPr/>
    </dgm:pt>
    <dgm:pt modelId="{61952896-64CE-4E16-9091-BA9FAB4A329F}" type="pres">
      <dgm:prSet presAssocID="{72E631D2-250E-4676-BA26-AA340B8E9CA8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DCEA7816-14FB-45DF-80F5-8F90E1A0D752}" type="presOf" srcId="{72E631D2-250E-4676-BA26-AA340B8E9CA8}" destId="{61952896-64CE-4E16-9091-BA9FAB4A329F}" srcOrd="0" destOrd="0" presId="urn:microsoft.com/office/officeart/2018/2/layout/IconCircleList"/>
    <dgm:cxn modelId="{41763B27-99C1-4DA4-AC2E-83A67438E4A6}" srcId="{E9CC4D62-2EDE-4C1F-B43D-9C7DFE27D091}" destId="{72E631D2-250E-4676-BA26-AA340B8E9CA8}" srcOrd="3" destOrd="0" parTransId="{30C6986B-AA5F-430B-8BC6-88955FB99DF7}" sibTransId="{469DAB31-6000-4320-9B28-1ED6232045B4}"/>
    <dgm:cxn modelId="{77D04835-4458-47B7-B02D-E8C29A1B2988}" type="presOf" srcId="{198E8DEE-1AF7-4E03-ADA6-5DB01163344E}" destId="{6D01B7F1-04CB-44A2-BB57-EDEC6E3252E4}" srcOrd="0" destOrd="0" presId="urn:microsoft.com/office/officeart/2018/2/layout/IconCircleList"/>
    <dgm:cxn modelId="{0AA8AD48-E7E4-4FEB-BDAD-C14ABBEF3269}" type="presOf" srcId="{4B7FCA5B-E50F-4140-9037-C06B22FD44AF}" destId="{4AA9E4E4-916A-4ACF-BCFF-26E310A72B86}" srcOrd="0" destOrd="0" presId="urn:microsoft.com/office/officeart/2018/2/layout/IconCircleList"/>
    <dgm:cxn modelId="{CDF5E669-D40B-44A7-9464-8F225FC2A24C}" srcId="{E9CC4D62-2EDE-4C1F-B43D-9C7DFE27D091}" destId="{B7A2C429-3193-4197-B504-6D33BBFCE315}" srcOrd="1" destOrd="0" parTransId="{2E2BED8A-F8E2-4A60-B6DB-1547F9E42197}" sibTransId="{198E8DEE-1AF7-4E03-ADA6-5DB01163344E}"/>
    <dgm:cxn modelId="{4F5A364A-384E-44CC-AA72-7E9BC8180648}" type="presOf" srcId="{B7A2C429-3193-4197-B504-6D33BBFCE315}" destId="{07C11524-5AF7-4577-AA63-479AB73442EE}" srcOrd="0" destOrd="0" presId="urn:microsoft.com/office/officeart/2018/2/layout/IconCircleList"/>
    <dgm:cxn modelId="{2B977955-14F6-49AF-9FA0-0FCCA2882D6D}" srcId="{E9CC4D62-2EDE-4C1F-B43D-9C7DFE27D091}" destId="{BADB3CAB-CA7B-4489-BE71-4AFA7120BE44}" srcOrd="2" destOrd="0" parTransId="{BB35067C-67CE-4CC2-B680-C987B44D1207}" sibTransId="{4B7FCA5B-E50F-4140-9037-C06B22FD44AF}"/>
    <dgm:cxn modelId="{8317018E-8766-496C-A50D-FFDFF2A4F5FC}" type="presOf" srcId="{E9CC4D62-2EDE-4C1F-B43D-9C7DFE27D091}" destId="{9959FF62-9250-441D-9214-1100F3284E36}" srcOrd="0" destOrd="0" presId="urn:microsoft.com/office/officeart/2018/2/layout/IconCircleList"/>
    <dgm:cxn modelId="{2B91D09D-F970-4D85-A1DC-C81CE2DE015E}" type="presOf" srcId="{BADB3CAB-CA7B-4489-BE71-4AFA7120BE44}" destId="{0513681B-F65B-4B6C-9AE1-4541C90E8AA4}" srcOrd="0" destOrd="0" presId="urn:microsoft.com/office/officeart/2018/2/layout/IconCircleList"/>
    <dgm:cxn modelId="{D6B4FA9F-ED11-470C-85A1-E0C81588687D}" type="presOf" srcId="{6BA572F8-D6BF-448E-8A72-64B59E4234C2}" destId="{CE6CC4ED-4424-468D-A569-7D5E04E5B8E8}" srcOrd="0" destOrd="0" presId="urn:microsoft.com/office/officeart/2018/2/layout/IconCircleList"/>
    <dgm:cxn modelId="{272F8DA7-7564-4F09-BA80-F3565980319D}" type="presOf" srcId="{52FE8B54-6042-4A75-A736-6FACF9E9DD69}" destId="{A21CAF35-FD12-4BBF-8319-63BA95689A81}" srcOrd="0" destOrd="0" presId="urn:microsoft.com/office/officeart/2018/2/layout/IconCircleList"/>
    <dgm:cxn modelId="{23F4C1D0-27F4-4CA7-B534-D8A6D6BEB337}" srcId="{E9CC4D62-2EDE-4C1F-B43D-9C7DFE27D091}" destId="{52FE8B54-6042-4A75-A736-6FACF9E9DD69}" srcOrd="0" destOrd="0" parTransId="{33533FE2-4423-4EA3-B9F5-66B2D8AE39B8}" sibTransId="{6BA572F8-D6BF-448E-8A72-64B59E4234C2}"/>
    <dgm:cxn modelId="{EA0EBA2F-C395-4D16-B6E7-188BFA935827}" type="presParOf" srcId="{9959FF62-9250-441D-9214-1100F3284E36}" destId="{ADB6607D-5510-40B2-A722-4DCB94476EF0}" srcOrd="0" destOrd="0" presId="urn:microsoft.com/office/officeart/2018/2/layout/IconCircleList"/>
    <dgm:cxn modelId="{4D07A601-B8C8-48EF-A026-9085262403E7}" type="presParOf" srcId="{ADB6607D-5510-40B2-A722-4DCB94476EF0}" destId="{6DFABDC0-2CFD-4130-BCD0-24671CEB593B}" srcOrd="0" destOrd="0" presId="urn:microsoft.com/office/officeart/2018/2/layout/IconCircleList"/>
    <dgm:cxn modelId="{0CA48236-6EB1-4A52-B12F-7EF3050E8CD5}" type="presParOf" srcId="{6DFABDC0-2CFD-4130-BCD0-24671CEB593B}" destId="{196239EE-CA44-4B2C-87A9-8C04BCD3BB4E}" srcOrd="0" destOrd="0" presId="urn:microsoft.com/office/officeart/2018/2/layout/IconCircleList"/>
    <dgm:cxn modelId="{CE209FE6-9B16-49BF-9C78-1D0737DC0629}" type="presParOf" srcId="{6DFABDC0-2CFD-4130-BCD0-24671CEB593B}" destId="{CACABE38-74F1-4ABC-A95A-ADBD50FEA631}" srcOrd="1" destOrd="0" presId="urn:microsoft.com/office/officeart/2018/2/layout/IconCircleList"/>
    <dgm:cxn modelId="{389B260E-6F1D-467D-9FB9-E3AE6A1C9310}" type="presParOf" srcId="{6DFABDC0-2CFD-4130-BCD0-24671CEB593B}" destId="{F338546D-90A4-4951-9F0D-AE0D80ED414D}" srcOrd="2" destOrd="0" presId="urn:microsoft.com/office/officeart/2018/2/layout/IconCircleList"/>
    <dgm:cxn modelId="{547D6B67-DD0E-4528-99ED-0890E70E5601}" type="presParOf" srcId="{6DFABDC0-2CFD-4130-BCD0-24671CEB593B}" destId="{A21CAF35-FD12-4BBF-8319-63BA95689A81}" srcOrd="3" destOrd="0" presId="urn:microsoft.com/office/officeart/2018/2/layout/IconCircleList"/>
    <dgm:cxn modelId="{C9922533-FA27-42EB-B5DA-9DB207C48D04}" type="presParOf" srcId="{ADB6607D-5510-40B2-A722-4DCB94476EF0}" destId="{CE6CC4ED-4424-468D-A569-7D5E04E5B8E8}" srcOrd="1" destOrd="0" presId="urn:microsoft.com/office/officeart/2018/2/layout/IconCircleList"/>
    <dgm:cxn modelId="{74D579EB-7A43-48E4-B2F0-92A43DDA3B55}" type="presParOf" srcId="{ADB6607D-5510-40B2-A722-4DCB94476EF0}" destId="{6E2F5675-1FE3-4D5B-8746-8C2F7661066B}" srcOrd="2" destOrd="0" presId="urn:microsoft.com/office/officeart/2018/2/layout/IconCircleList"/>
    <dgm:cxn modelId="{0841112B-00E5-45DE-8898-9CFE1C42A999}" type="presParOf" srcId="{6E2F5675-1FE3-4D5B-8746-8C2F7661066B}" destId="{F84311DB-75AB-4233-A5EC-A32AB4B3548A}" srcOrd="0" destOrd="0" presId="urn:microsoft.com/office/officeart/2018/2/layout/IconCircleList"/>
    <dgm:cxn modelId="{10B17F62-0E09-449D-A4D6-36EB39023567}" type="presParOf" srcId="{6E2F5675-1FE3-4D5B-8746-8C2F7661066B}" destId="{D98122AE-9AD7-4C62-AA8B-A3E8985D9C6C}" srcOrd="1" destOrd="0" presId="urn:microsoft.com/office/officeart/2018/2/layout/IconCircleList"/>
    <dgm:cxn modelId="{EE2DAEE4-44B9-4506-B32E-A0041F89B49C}" type="presParOf" srcId="{6E2F5675-1FE3-4D5B-8746-8C2F7661066B}" destId="{4B97B1B9-59DE-4A03-AD5A-94F117F2B644}" srcOrd="2" destOrd="0" presId="urn:microsoft.com/office/officeart/2018/2/layout/IconCircleList"/>
    <dgm:cxn modelId="{BB629798-F23C-4F21-9115-D78331EBA831}" type="presParOf" srcId="{6E2F5675-1FE3-4D5B-8746-8C2F7661066B}" destId="{07C11524-5AF7-4577-AA63-479AB73442EE}" srcOrd="3" destOrd="0" presId="urn:microsoft.com/office/officeart/2018/2/layout/IconCircleList"/>
    <dgm:cxn modelId="{3F0647AF-8157-48C4-913C-260D70D27509}" type="presParOf" srcId="{ADB6607D-5510-40B2-A722-4DCB94476EF0}" destId="{6D01B7F1-04CB-44A2-BB57-EDEC6E3252E4}" srcOrd="3" destOrd="0" presId="urn:microsoft.com/office/officeart/2018/2/layout/IconCircleList"/>
    <dgm:cxn modelId="{E39B4B30-BB16-4FEA-B967-56CAD61DC3F9}" type="presParOf" srcId="{ADB6607D-5510-40B2-A722-4DCB94476EF0}" destId="{C6261AEE-BA2F-4D4E-81C1-8F41392D22FC}" srcOrd="4" destOrd="0" presId="urn:microsoft.com/office/officeart/2018/2/layout/IconCircleList"/>
    <dgm:cxn modelId="{E9CEE36D-3806-4E22-9782-C06A8913B776}" type="presParOf" srcId="{C6261AEE-BA2F-4D4E-81C1-8F41392D22FC}" destId="{EE129176-C6C8-477F-94AD-15D98BE3FE07}" srcOrd="0" destOrd="0" presId="urn:microsoft.com/office/officeart/2018/2/layout/IconCircleList"/>
    <dgm:cxn modelId="{A88AF3D8-E7C2-41A6-8108-628BE08EBE3B}" type="presParOf" srcId="{C6261AEE-BA2F-4D4E-81C1-8F41392D22FC}" destId="{6A70C479-561E-4703-B5EB-3B922CF7125A}" srcOrd="1" destOrd="0" presId="urn:microsoft.com/office/officeart/2018/2/layout/IconCircleList"/>
    <dgm:cxn modelId="{CB23DA0A-D8F0-4A52-9584-CE61EEA8FFE1}" type="presParOf" srcId="{C6261AEE-BA2F-4D4E-81C1-8F41392D22FC}" destId="{DB7029C4-E3E2-48CB-9315-83A6D8009DBC}" srcOrd="2" destOrd="0" presId="urn:microsoft.com/office/officeart/2018/2/layout/IconCircleList"/>
    <dgm:cxn modelId="{D99133F2-43F7-4AC9-AE61-378BFBAD4614}" type="presParOf" srcId="{C6261AEE-BA2F-4D4E-81C1-8F41392D22FC}" destId="{0513681B-F65B-4B6C-9AE1-4541C90E8AA4}" srcOrd="3" destOrd="0" presId="urn:microsoft.com/office/officeart/2018/2/layout/IconCircleList"/>
    <dgm:cxn modelId="{095FE28C-6D22-4742-A7B1-6BCBAA015EC5}" type="presParOf" srcId="{ADB6607D-5510-40B2-A722-4DCB94476EF0}" destId="{4AA9E4E4-916A-4ACF-BCFF-26E310A72B86}" srcOrd="5" destOrd="0" presId="urn:microsoft.com/office/officeart/2018/2/layout/IconCircleList"/>
    <dgm:cxn modelId="{58C8355E-3B33-4E84-BEE6-89FE7D0C2F0C}" type="presParOf" srcId="{ADB6607D-5510-40B2-A722-4DCB94476EF0}" destId="{8B143C53-D72F-43D5-8BF3-3ECC7B28BEAC}" srcOrd="6" destOrd="0" presId="urn:microsoft.com/office/officeart/2018/2/layout/IconCircleList"/>
    <dgm:cxn modelId="{D5155E7D-FED6-44BC-BE54-AC98C41840BA}" type="presParOf" srcId="{8B143C53-D72F-43D5-8BF3-3ECC7B28BEAC}" destId="{559E9D44-3AB3-4360-B4C0-E13B7D9A25E8}" srcOrd="0" destOrd="0" presId="urn:microsoft.com/office/officeart/2018/2/layout/IconCircleList"/>
    <dgm:cxn modelId="{E6899B6D-4071-4850-BCCA-6028AE368A02}" type="presParOf" srcId="{8B143C53-D72F-43D5-8BF3-3ECC7B28BEAC}" destId="{B5F3E7D4-CF9A-47E4-A1DA-104C5DED1C32}" srcOrd="1" destOrd="0" presId="urn:microsoft.com/office/officeart/2018/2/layout/IconCircleList"/>
    <dgm:cxn modelId="{E6B44E85-9A41-44C6-BCC3-E2ACD29FA1BF}" type="presParOf" srcId="{8B143C53-D72F-43D5-8BF3-3ECC7B28BEAC}" destId="{5768D79A-44AA-4967-B8E1-40DB45A39267}" srcOrd="2" destOrd="0" presId="urn:microsoft.com/office/officeart/2018/2/layout/IconCircleList"/>
    <dgm:cxn modelId="{CDBAC4D3-B648-427C-A992-BF07C1172C00}" type="presParOf" srcId="{8B143C53-D72F-43D5-8BF3-3ECC7B28BEAC}" destId="{61952896-64CE-4E16-9091-BA9FAB4A329F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9CC4D62-2EDE-4C1F-B43D-9C7DFE27D091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52FE8B54-6042-4A75-A736-6FACF9E9DD69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dirty="0"/>
            <a:t>What this path aims to do</a:t>
          </a:r>
          <a:endParaRPr lang="en-US" dirty="0"/>
        </a:p>
      </dgm:t>
    </dgm:pt>
    <dgm:pt modelId="{6BA572F8-D6BF-448E-8A72-64B59E4234C2}" type="sibTrans" cxnId="{23F4C1D0-27F4-4CA7-B534-D8A6D6BEB33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3533FE2-4423-4EA3-B9F5-66B2D8AE39B8}" type="parTrans" cxnId="{23F4C1D0-27F4-4CA7-B534-D8A6D6BEB337}">
      <dgm:prSet/>
      <dgm:spPr/>
      <dgm:t>
        <a:bodyPr/>
        <a:lstStyle/>
        <a:p>
          <a:endParaRPr lang="en-US"/>
        </a:p>
      </dgm:t>
    </dgm:pt>
    <dgm:pt modelId="{B7A2C429-3193-4197-B504-6D33BBFCE315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dirty="0"/>
            <a:t>What are the projects on this path focusing on</a:t>
          </a:r>
          <a:endParaRPr lang="en-US" dirty="0"/>
        </a:p>
      </dgm:t>
    </dgm:pt>
    <dgm:pt modelId="{198E8DEE-1AF7-4E03-ADA6-5DB01163344E}" type="sibTrans" cxnId="{CDF5E669-D40B-44A7-9464-8F225FC2A24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E2BED8A-F8E2-4A60-B6DB-1547F9E42197}" type="parTrans" cxnId="{CDF5E669-D40B-44A7-9464-8F225FC2A24C}">
      <dgm:prSet/>
      <dgm:spPr/>
      <dgm:t>
        <a:bodyPr/>
        <a:lstStyle/>
        <a:p>
          <a:endParaRPr lang="en-US"/>
        </a:p>
      </dgm:t>
    </dgm:pt>
    <dgm:pt modelId="{BADB3CAB-CA7B-4489-BE71-4AFA7120BE44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dirty="0"/>
            <a:t>What do the projects emphasize as important</a:t>
          </a:r>
          <a:endParaRPr lang="en-US" dirty="0"/>
        </a:p>
      </dgm:t>
    </dgm:pt>
    <dgm:pt modelId="{4B7FCA5B-E50F-4140-9037-C06B22FD44AF}" type="sibTrans" cxnId="{2B977955-14F6-49AF-9FA0-0FCCA2882D6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B35067C-67CE-4CC2-B680-C987B44D1207}" type="parTrans" cxnId="{2B977955-14F6-49AF-9FA0-0FCCA2882D6D}">
      <dgm:prSet/>
      <dgm:spPr/>
      <dgm:t>
        <a:bodyPr/>
        <a:lstStyle/>
        <a:p>
          <a:endParaRPr lang="en-US"/>
        </a:p>
      </dgm:t>
    </dgm:pt>
    <dgm:pt modelId="{72E631D2-250E-4676-BA26-AA340B8E9CA8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dirty="0"/>
            <a:t>What is the major project. Level 5</a:t>
          </a:r>
          <a:endParaRPr lang="en-US" dirty="0"/>
        </a:p>
      </dgm:t>
    </dgm:pt>
    <dgm:pt modelId="{469DAB31-6000-4320-9B28-1ED6232045B4}" type="sibTrans" cxnId="{41763B27-99C1-4DA4-AC2E-83A67438E4A6}">
      <dgm:prSet/>
      <dgm:spPr/>
      <dgm:t>
        <a:bodyPr/>
        <a:lstStyle/>
        <a:p>
          <a:endParaRPr lang="en-US"/>
        </a:p>
      </dgm:t>
    </dgm:pt>
    <dgm:pt modelId="{30C6986B-AA5F-430B-8BC6-88955FB99DF7}" type="parTrans" cxnId="{41763B27-99C1-4DA4-AC2E-83A67438E4A6}">
      <dgm:prSet/>
      <dgm:spPr/>
      <dgm:t>
        <a:bodyPr/>
        <a:lstStyle/>
        <a:p>
          <a:endParaRPr lang="en-US"/>
        </a:p>
      </dgm:t>
    </dgm:pt>
    <dgm:pt modelId="{9959FF62-9250-441D-9214-1100F3284E36}" type="pres">
      <dgm:prSet presAssocID="{E9CC4D62-2EDE-4C1F-B43D-9C7DFE27D091}" presName="root" presStyleCnt="0">
        <dgm:presLayoutVars>
          <dgm:dir/>
          <dgm:resizeHandles val="exact"/>
        </dgm:presLayoutVars>
      </dgm:prSet>
      <dgm:spPr/>
    </dgm:pt>
    <dgm:pt modelId="{ADB6607D-5510-40B2-A722-4DCB94476EF0}" type="pres">
      <dgm:prSet presAssocID="{E9CC4D62-2EDE-4C1F-B43D-9C7DFE27D091}" presName="container" presStyleCnt="0">
        <dgm:presLayoutVars>
          <dgm:dir/>
          <dgm:resizeHandles val="exact"/>
        </dgm:presLayoutVars>
      </dgm:prSet>
      <dgm:spPr/>
    </dgm:pt>
    <dgm:pt modelId="{6DFABDC0-2CFD-4130-BCD0-24671CEB593B}" type="pres">
      <dgm:prSet presAssocID="{52FE8B54-6042-4A75-A736-6FACF9E9DD69}" presName="compNode" presStyleCnt="0"/>
      <dgm:spPr/>
    </dgm:pt>
    <dgm:pt modelId="{196239EE-CA44-4B2C-87A9-8C04BCD3BB4E}" type="pres">
      <dgm:prSet presAssocID="{52FE8B54-6042-4A75-A736-6FACF9E9DD69}" presName="iconBgRect" presStyleLbl="bgShp" presStyleIdx="0" presStyleCnt="4"/>
      <dgm:spPr/>
    </dgm:pt>
    <dgm:pt modelId="{CACABE38-74F1-4ABC-A95A-ADBD50FEA631}" type="pres">
      <dgm:prSet presAssocID="{52FE8B54-6042-4A75-A736-6FACF9E9DD69}" presName="iconRect" presStyleLbl="node1" presStyleIdx="0" presStyleCnt="4" custLinFactNeighborX="-1179" custLinFactNeighborY="-236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rget"/>
        </a:ext>
      </dgm:extLst>
    </dgm:pt>
    <dgm:pt modelId="{F338546D-90A4-4951-9F0D-AE0D80ED414D}" type="pres">
      <dgm:prSet presAssocID="{52FE8B54-6042-4A75-A736-6FACF9E9DD69}" presName="spaceRect" presStyleCnt="0"/>
      <dgm:spPr/>
    </dgm:pt>
    <dgm:pt modelId="{A21CAF35-FD12-4BBF-8319-63BA95689A81}" type="pres">
      <dgm:prSet presAssocID="{52FE8B54-6042-4A75-A736-6FACF9E9DD69}" presName="textRect" presStyleLbl="revTx" presStyleIdx="0" presStyleCnt="4">
        <dgm:presLayoutVars>
          <dgm:chMax val="1"/>
          <dgm:chPref val="1"/>
        </dgm:presLayoutVars>
      </dgm:prSet>
      <dgm:spPr/>
    </dgm:pt>
    <dgm:pt modelId="{CE6CC4ED-4424-468D-A569-7D5E04E5B8E8}" type="pres">
      <dgm:prSet presAssocID="{6BA572F8-D6BF-448E-8A72-64B59E4234C2}" presName="sibTrans" presStyleLbl="sibTrans2D1" presStyleIdx="0" presStyleCnt="0"/>
      <dgm:spPr/>
    </dgm:pt>
    <dgm:pt modelId="{6E2F5675-1FE3-4D5B-8746-8C2F7661066B}" type="pres">
      <dgm:prSet presAssocID="{B7A2C429-3193-4197-B504-6D33BBFCE315}" presName="compNode" presStyleCnt="0"/>
      <dgm:spPr/>
    </dgm:pt>
    <dgm:pt modelId="{F84311DB-75AB-4233-A5EC-A32AB4B3548A}" type="pres">
      <dgm:prSet presAssocID="{B7A2C429-3193-4197-B504-6D33BBFCE315}" presName="iconBgRect" presStyleLbl="bgShp" presStyleIdx="1" presStyleCnt="4"/>
      <dgm:spPr/>
    </dgm:pt>
    <dgm:pt modelId="{D98122AE-9AD7-4C62-AA8B-A3E8985D9C6C}" type="pres">
      <dgm:prSet presAssocID="{B7A2C429-3193-4197-B504-6D33BBFCE31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4B97B1B9-59DE-4A03-AD5A-94F117F2B644}" type="pres">
      <dgm:prSet presAssocID="{B7A2C429-3193-4197-B504-6D33BBFCE315}" presName="spaceRect" presStyleCnt="0"/>
      <dgm:spPr/>
    </dgm:pt>
    <dgm:pt modelId="{07C11524-5AF7-4577-AA63-479AB73442EE}" type="pres">
      <dgm:prSet presAssocID="{B7A2C429-3193-4197-B504-6D33BBFCE315}" presName="textRect" presStyleLbl="revTx" presStyleIdx="1" presStyleCnt="4">
        <dgm:presLayoutVars>
          <dgm:chMax val="1"/>
          <dgm:chPref val="1"/>
        </dgm:presLayoutVars>
      </dgm:prSet>
      <dgm:spPr/>
    </dgm:pt>
    <dgm:pt modelId="{6D01B7F1-04CB-44A2-BB57-EDEC6E3252E4}" type="pres">
      <dgm:prSet presAssocID="{198E8DEE-1AF7-4E03-ADA6-5DB01163344E}" presName="sibTrans" presStyleLbl="sibTrans2D1" presStyleIdx="0" presStyleCnt="0"/>
      <dgm:spPr/>
    </dgm:pt>
    <dgm:pt modelId="{C6261AEE-BA2F-4D4E-81C1-8F41392D22FC}" type="pres">
      <dgm:prSet presAssocID="{BADB3CAB-CA7B-4489-BE71-4AFA7120BE44}" presName="compNode" presStyleCnt="0"/>
      <dgm:spPr/>
    </dgm:pt>
    <dgm:pt modelId="{EE129176-C6C8-477F-94AD-15D98BE3FE07}" type="pres">
      <dgm:prSet presAssocID="{BADB3CAB-CA7B-4489-BE71-4AFA7120BE44}" presName="iconBgRect" presStyleLbl="bgShp" presStyleIdx="2" presStyleCnt="4"/>
      <dgm:spPr/>
    </dgm:pt>
    <dgm:pt modelId="{6A70C479-561E-4703-B5EB-3B922CF7125A}" type="pres">
      <dgm:prSet presAssocID="{BADB3CAB-CA7B-4489-BE71-4AFA7120BE44}" presName="iconRect" presStyleLbl="node1" presStyleIdx="2" presStyleCnt="4" custLinFactNeighborX="3540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DB7029C4-E3E2-48CB-9315-83A6D8009DBC}" type="pres">
      <dgm:prSet presAssocID="{BADB3CAB-CA7B-4489-BE71-4AFA7120BE44}" presName="spaceRect" presStyleCnt="0"/>
      <dgm:spPr/>
    </dgm:pt>
    <dgm:pt modelId="{0513681B-F65B-4B6C-9AE1-4541C90E8AA4}" type="pres">
      <dgm:prSet presAssocID="{BADB3CAB-CA7B-4489-BE71-4AFA7120BE44}" presName="textRect" presStyleLbl="revTx" presStyleIdx="2" presStyleCnt="4">
        <dgm:presLayoutVars>
          <dgm:chMax val="1"/>
          <dgm:chPref val="1"/>
        </dgm:presLayoutVars>
      </dgm:prSet>
      <dgm:spPr/>
    </dgm:pt>
    <dgm:pt modelId="{4AA9E4E4-916A-4ACF-BCFF-26E310A72B86}" type="pres">
      <dgm:prSet presAssocID="{4B7FCA5B-E50F-4140-9037-C06B22FD44AF}" presName="sibTrans" presStyleLbl="sibTrans2D1" presStyleIdx="0" presStyleCnt="0"/>
      <dgm:spPr/>
    </dgm:pt>
    <dgm:pt modelId="{8B143C53-D72F-43D5-8BF3-3ECC7B28BEAC}" type="pres">
      <dgm:prSet presAssocID="{72E631D2-250E-4676-BA26-AA340B8E9CA8}" presName="compNode" presStyleCnt="0"/>
      <dgm:spPr/>
    </dgm:pt>
    <dgm:pt modelId="{559E9D44-3AB3-4360-B4C0-E13B7D9A25E8}" type="pres">
      <dgm:prSet presAssocID="{72E631D2-250E-4676-BA26-AA340B8E9CA8}" presName="iconBgRect" presStyleLbl="bgShp" presStyleIdx="3" presStyleCnt="4"/>
      <dgm:spPr/>
    </dgm:pt>
    <dgm:pt modelId="{B5F3E7D4-CF9A-47E4-A1DA-104C5DED1C32}" type="pres">
      <dgm:prSet presAssocID="{72E631D2-250E-4676-BA26-AA340B8E9CA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reworks"/>
        </a:ext>
      </dgm:extLst>
    </dgm:pt>
    <dgm:pt modelId="{5768D79A-44AA-4967-B8E1-40DB45A39267}" type="pres">
      <dgm:prSet presAssocID="{72E631D2-250E-4676-BA26-AA340B8E9CA8}" presName="spaceRect" presStyleCnt="0"/>
      <dgm:spPr/>
    </dgm:pt>
    <dgm:pt modelId="{61952896-64CE-4E16-9091-BA9FAB4A329F}" type="pres">
      <dgm:prSet presAssocID="{72E631D2-250E-4676-BA26-AA340B8E9CA8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DCEA7816-14FB-45DF-80F5-8F90E1A0D752}" type="presOf" srcId="{72E631D2-250E-4676-BA26-AA340B8E9CA8}" destId="{61952896-64CE-4E16-9091-BA9FAB4A329F}" srcOrd="0" destOrd="0" presId="urn:microsoft.com/office/officeart/2018/2/layout/IconCircleList"/>
    <dgm:cxn modelId="{41763B27-99C1-4DA4-AC2E-83A67438E4A6}" srcId="{E9CC4D62-2EDE-4C1F-B43D-9C7DFE27D091}" destId="{72E631D2-250E-4676-BA26-AA340B8E9CA8}" srcOrd="3" destOrd="0" parTransId="{30C6986B-AA5F-430B-8BC6-88955FB99DF7}" sibTransId="{469DAB31-6000-4320-9B28-1ED6232045B4}"/>
    <dgm:cxn modelId="{77D04835-4458-47B7-B02D-E8C29A1B2988}" type="presOf" srcId="{198E8DEE-1AF7-4E03-ADA6-5DB01163344E}" destId="{6D01B7F1-04CB-44A2-BB57-EDEC6E3252E4}" srcOrd="0" destOrd="0" presId="urn:microsoft.com/office/officeart/2018/2/layout/IconCircleList"/>
    <dgm:cxn modelId="{0AA8AD48-E7E4-4FEB-BDAD-C14ABBEF3269}" type="presOf" srcId="{4B7FCA5B-E50F-4140-9037-C06B22FD44AF}" destId="{4AA9E4E4-916A-4ACF-BCFF-26E310A72B86}" srcOrd="0" destOrd="0" presId="urn:microsoft.com/office/officeart/2018/2/layout/IconCircleList"/>
    <dgm:cxn modelId="{CDF5E669-D40B-44A7-9464-8F225FC2A24C}" srcId="{E9CC4D62-2EDE-4C1F-B43D-9C7DFE27D091}" destId="{B7A2C429-3193-4197-B504-6D33BBFCE315}" srcOrd="1" destOrd="0" parTransId="{2E2BED8A-F8E2-4A60-B6DB-1547F9E42197}" sibTransId="{198E8DEE-1AF7-4E03-ADA6-5DB01163344E}"/>
    <dgm:cxn modelId="{4F5A364A-384E-44CC-AA72-7E9BC8180648}" type="presOf" srcId="{B7A2C429-3193-4197-B504-6D33BBFCE315}" destId="{07C11524-5AF7-4577-AA63-479AB73442EE}" srcOrd="0" destOrd="0" presId="urn:microsoft.com/office/officeart/2018/2/layout/IconCircleList"/>
    <dgm:cxn modelId="{2B977955-14F6-49AF-9FA0-0FCCA2882D6D}" srcId="{E9CC4D62-2EDE-4C1F-B43D-9C7DFE27D091}" destId="{BADB3CAB-CA7B-4489-BE71-4AFA7120BE44}" srcOrd="2" destOrd="0" parTransId="{BB35067C-67CE-4CC2-B680-C987B44D1207}" sibTransId="{4B7FCA5B-E50F-4140-9037-C06B22FD44AF}"/>
    <dgm:cxn modelId="{8317018E-8766-496C-A50D-FFDFF2A4F5FC}" type="presOf" srcId="{E9CC4D62-2EDE-4C1F-B43D-9C7DFE27D091}" destId="{9959FF62-9250-441D-9214-1100F3284E36}" srcOrd="0" destOrd="0" presId="urn:microsoft.com/office/officeart/2018/2/layout/IconCircleList"/>
    <dgm:cxn modelId="{2B91D09D-F970-4D85-A1DC-C81CE2DE015E}" type="presOf" srcId="{BADB3CAB-CA7B-4489-BE71-4AFA7120BE44}" destId="{0513681B-F65B-4B6C-9AE1-4541C90E8AA4}" srcOrd="0" destOrd="0" presId="urn:microsoft.com/office/officeart/2018/2/layout/IconCircleList"/>
    <dgm:cxn modelId="{D6B4FA9F-ED11-470C-85A1-E0C81588687D}" type="presOf" srcId="{6BA572F8-D6BF-448E-8A72-64B59E4234C2}" destId="{CE6CC4ED-4424-468D-A569-7D5E04E5B8E8}" srcOrd="0" destOrd="0" presId="urn:microsoft.com/office/officeart/2018/2/layout/IconCircleList"/>
    <dgm:cxn modelId="{272F8DA7-7564-4F09-BA80-F3565980319D}" type="presOf" srcId="{52FE8B54-6042-4A75-A736-6FACF9E9DD69}" destId="{A21CAF35-FD12-4BBF-8319-63BA95689A81}" srcOrd="0" destOrd="0" presId="urn:microsoft.com/office/officeart/2018/2/layout/IconCircleList"/>
    <dgm:cxn modelId="{23F4C1D0-27F4-4CA7-B534-D8A6D6BEB337}" srcId="{E9CC4D62-2EDE-4C1F-B43D-9C7DFE27D091}" destId="{52FE8B54-6042-4A75-A736-6FACF9E9DD69}" srcOrd="0" destOrd="0" parTransId="{33533FE2-4423-4EA3-B9F5-66B2D8AE39B8}" sibTransId="{6BA572F8-D6BF-448E-8A72-64B59E4234C2}"/>
    <dgm:cxn modelId="{EA0EBA2F-C395-4D16-B6E7-188BFA935827}" type="presParOf" srcId="{9959FF62-9250-441D-9214-1100F3284E36}" destId="{ADB6607D-5510-40B2-A722-4DCB94476EF0}" srcOrd="0" destOrd="0" presId="urn:microsoft.com/office/officeart/2018/2/layout/IconCircleList"/>
    <dgm:cxn modelId="{4D07A601-B8C8-48EF-A026-9085262403E7}" type="presParOf" srcId="{ADB6607D-5510-40B2-A722-4DCB94476EF0}" destId="{6DFABDC0-2CFD-4130-BCD0-24671CEB593B}" srcOrd="0" destOrd="0" presId="urn:microsoft.com/office/officeart/2018/2/layout/IconCircleList"/>
    <dgm:cxn modelId="{0CA48236-6EB1-4A52-B12F-7EF3050E8CD5}" type="presParOf" srcId="{6DFABDC0-2CFD-4130-BCD0-24671CEB593B}" destId="{196239EE-CA44-4B2C-87A9-8C04BCD3BB4E}" srcOrd="0" destOrd="0" presId="urn:microsoft.com/office/officeart/2018/2/layout/IconCircleList"/>
    <dgm:cxn modelId="{CE209FE6-9B16-49BF-9C78-1D0737DC0629}" type="presParOf" srcId="{6DFABDC0-2CFD-4130-BCD0-24671CEB593B}" destId="{CACABE38-74F1-4ABC-A95A-ADBD50FEA631}" srcOrd="1" destOrd="0" presId="urn:microsoft.com/office/officeart/2018/2/layout/IconCircleList"/>
    <dgm:cxn modelId="{389B260E-6F1D-467D-9FB9-E3AE6A1C9310}" type="presParOf" srcId="{6DFABDC0-2CFD-4130-BCD0-24671CEB593B}" destId="{F338546D-90A4-4951-9F0D-AE0D80ED414D}" srcOrd="2" destOrd="0" presId="urn:microsoft.com/office/officeart/2018/2/layout/IconCircleList"/>
    <dgm:cxn modelId="{547D6B67-DD0E-4528-99ED-0890E70E5601}" type="presParOf" srcId="{6DFABDC0-2CFD-4130-BCD0-24671CEB593B}" destId="{A21CAF35-FD12-4BBF-8319-63BA95689A81}" srcOrd="3" destOrd="0" presId="urn:microsoft.com/office/officeart/2018/2/layout/IconCircleList"/>
    <dgm:cxn modelId="{C9922533-FA27-42EB-B5DA-9DB207C48D04}" type="presParOf" srcId="{ADB6607D-5510-40B2-A722-4DCB94476EF0}" destId="{CE6CC4ED-4424-468D-A569-7D5E04E5B8E8}" srcOrd="1" destOrd="0" presId="urn:microsoft.com/office/officeart/2018/2/layout/IconCircleList"/>
    <dgm:cxn modelId="{74D579EB-7A43-48E4-B2F0-92A43DDA3B55}" type="presParOf" srcId="{ADB6607D-5510-40B2-A722-4DCB94476EF0}" destId="{6E2F5675-1FE3-4D5B-8746-8C2F7661066B}" srcOrd="2" destOrd="0" presId="urn:microsoft.com/office/officeart/2018/2/layout/IconCircleList"/>
    <dgm:cxn modelId="{0841112B-00E5-45DE-8898-9CFE1C42A999}" type="presParOf" srcId="{6E2F5675-1FE3-4D5B-8746-8C2F7661066B}" destId="{F84311DB-75AB-4233-A5EC-A32AB4B3548A}" srcOrd="0" destOrd="0" presId="urn:microsoft.com/office/officeart/2018/2/layout/IconCircleList"/>
    <dgm:cxn modelId="{10B17F62-0E09-449D-A4D6-36EB39023567}" type="presParOf" srcId="{6E2F5675-1FE3-4D5B-8746-8C2F7661066B}" destId="{D98122AE-9AD7-4C62-AA8B-A3E8985D9C6C}" srcOrd="1" destOrd="0" presId="urn:microsoft.com/office/officeart/2018/2/layout/IconCircleList"/>
    <dgm:cxn modelId="{EE2DAEE4-44B9-4506-B32E-A0041F89B49C}" type="presParOf" srcId="{6E2F5675-1FE3-4D5B-8746-8C2F7661066B}" destId="{4B97B1B9-59DE-4A03-AD5A-94F117F2B644}" srcOrd="2" destOrd="0" presId="urn:microsoft.com/office/officeart/2018/2/layout/IconCircleList"/>
    <dgm:cxn modelId="{BB629798-F23C-4F21-9115-D78331EBA831}" type="presParOf" srcId="{6E2F5675-1FE3-4D5B-8746-8C2F7661066B}" destId="{07C11524-5AF7-4577-AA63-479AB73442EE}" srcOrd="3" destOrd="0" presId="urn:microsoft.com/office/officeart/2018/2/layout/IconCircleList"/>
    <dgm:cxn modelId="{3F0647AF-8157-48C4-913C-260D70D27509}" type="presParOf" srcId="{ADB6607D-5510-40B2-A722-4DCB94476EF0}" destId="{6D01B7F1-04CB-44A2-BB57-EDEC6E3252E4}" srcOrd="3" destOrd="0" presId="urn:microsoft.com/office/officeart/2018/2/layout/IconCircleList"/>
    <dgm:cxn modelId="{E39B4B30-BB16-4FEA-B967-56CAD61DC3F9}" type="presParOf" srcId="{ADB6607D-5510-40B2-A722-4DCB94476EF0}" destId="{C6261AEE-BA2F-4D4E-81C1-8F41392D22FC}" srcOrd="4" destOrd="0" presId="urn:microsoft.com/office/officeart/2018/2/layout/IconCircleList"/>
    <dgm:cxn modelId="{E9CEE36D-3806-4E22-9782-C06A8913B776}" type="presParOf" srcId="{C6261AEE-BA2F-4D4E-81C1-8F41392D22FC}" destId="{EE129176-C6C8-477F-94AD-15D98BE3FE07}" srcOrd="0" destOrd="0" presId="urn:microsoft.com/office/officeart/2018/2/layout/IconCircleList"/>
    <dgm:cxn modelId="{A88AF3D8-E7C2-41A6-8108-628BE08EBE3B}" type="presParOf" srcId="{C6261AEE-BA2F-4D4E-81C1-8F41392D22FC}" destId="{6A70C479-561E-4703-B5EB-3B922CF7125A}" srcOrd="1" destOrd="0" presId="urn:microsoft.com/office/officeart/2018/2/layout/IconCircleList"/>
    <dgm:cxn modelId="{CB23DA0A-D8F0-4A52-9584-CE61EEA8FFE1}" type="presParOf" srcId="{C6261AEE-BA2F-4D4E-81C1-8F41392D22FC}" destId="{DB7029C4-E3E2-48CB-9315-83A6D8009DBC}" srcOrd="2" destOrd="0" presId="urn:microsoft.com/office/officeart/2018/2/layout/IconCircleList"/>
    <dgm:cxn modelId="{D99133F2-43F7-4AC9-AE61-378BFBAD4614}" type="presParOf" srcId="{C6261AEE-BA2F-4D4E-81C1-8F41392D22FC}" destId="{0513681B-F65B-4B6C-9AE1-4541C90E8AA4}" srcOrd="3" destOrd="0" presId="urn:microsoft.com/office/officeart/2018/2/layout/IconCircleList"/>
    <dgm:cxn modelId="{095FE28C-6D22-4742-A7B1-6BCBAA015EC5}" type="presParOf" srcId="{ADB6607D-5510-40B2-A722-4DCB94476EF0}" destId="{4AA9E4E4-916A-4ACF-BCFF-26E310A72B86}" srcOrd="5" destOrd="0" presId="urn:microsoft.com/office/officeart/2018/2/layout/IconCircleList"/>
    <dgm:cxn modelId="{58C8355E-3B33-4E84-BEE6-89FE7D0C2F0C}" type="presParOf" srcId="{ADB6607D-5510-40B2-A722-4DCB94476EF0}" destId="{8B143C53-D72F-43D5-8BF3-3ECC7B28BEAC}" srcOrd="6" destOrd="0" presId="urn:microsoft.com/office/officeart/2018/2/layout/IconCircleList"/>
    <dgm:cxn modelId="{D5155E7D-FED6-44BC-BE54-AC98C41840BA}" type="presParOf" srcId="{8B143C53-D72F-43D5-8BF3-3ECC7B28BEAC}" destId="{559E9D44-3AB3-4360-B4C0-E13B7D9A25E8}" srcOrd="0" destOrd="0" presId="urn:microsoft.com/office/officeart/2018/2/layout/IconCircleList"/>
    <dgm:cxn modelId="{E6899B6D-4071-4850-BCCA-6028AE368A02}" type="presParOf" srcId="{8B143C53-D72F-43D5-8BF3-3ECC7B28BEAC}" destId="{B5F3E7D4-CF9A-47E4-A1DA-104C5DED1C32}" srcOrd="1" destOrd="0" presId="urn:microsoft.com/office/officeart/2018/2/layout/IconCircleList"/>
    <dgm:cxn modelId="{E6B44E85-9A41-44C6-BCC3-E2ACD29FA1BF}" type="presParOf" srcId="{8B143C53-D72F-43D5-8BF3-3ECC7B28BEAC}" destId="{5768D79A-44AA-4967-B8E1-40DB45A39267}" srcOrd="2" destOrd="0" presId="urn:microsoft.com/office/officeart/2018/2/layout/IconCircleList"/>
    <dgm:cxn modelId="{CDBAC4D3-B648-427C-A992-BF07C1172C00}" type="presParOf" srcId="{8B143C53-D72F-43D5-8BF3-3ECC7B28BEAC}" destId="{61952896-64CE-4E16-9091-BA9FAB4A329F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91EDFAA-FA44-41FF-A9CE-0C8A71A15AAF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67D2BCE3-BD12-4C37-A538-D253B2BB7CC9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dirty="0"/>
            <a:t>This path helps you build your skills as a strategic leader. </a:t>
          </a:r>
          <a:endParaRPr lang="en-US" dirty="0"/>
        </a:p>
      </dgm:t>
    </dgm:pt>
    <dgm:pt modelId="{5971A2E3-76A1-451F-B37F-3899AD17BBB8}" type="parTrans" cxnId="{D695E2FA-DD8B-42D1-B631-92E9EB7E3C72}">
      <dgm:prSet/>
      <dgm:spPr/>
      <dgm:t>
        <a:bodyPr/>
        <a:lstStyle/>
        <a:p>
          <a:endParaRPr lang="en-US"/>
        </a:p>
      </dgm:t>
    </dgm:pt>
    <dgm:pt modelId="{93DA790B-D2BD-4585-A7ED-A048C686BD18}" type="sibTrans" cxnId="{D695E2FA-DD8B-42D1-B631-92E9EB7E3C7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2B88D5A-8789-4DCE-A901-F878A2A002B1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dirty="0"/>
            <a:t>The projects on this path focus on understanding leadership and communication styles, the effect of conflict on a group and the skills needed to defuse and direct conflict. </a:t>
          </a:r>
          <a:endParaRPr lang="en-US" dirty="0"/>
        </a:p>
      </dgm:t>
    </dgm:pt>
    <dgm:pt modelId="{3AF89E38-49FD-4EA2-8AA0-3BDF8E38093D}" type="parTrans" cxnId="{F3C041F2-71D6-47CF-8736-005B1E3698F0}">
      <dgm:prSet/>
      <dgm:spPr/>
      <dgm:t>
        <a:bodyPr/>
        <a:lstStyle/>
        <a:p>
          <a:endParaRPr lang="en-US"/>
        </a:p>
      </dgm:t>
    </dgm:pt>
    <dgm:pt modelId="{323C4952-4126-4F8F-9324-133E1C210099}" type="sibTrans" cxnId="{F3C041F2-71D6-47CF-8736-005B1E3698F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8DC18DC-1E80-47A9-A9EF-67EAEE2B9FD8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dirty="0"/>
            <a:t>These projects emphasize the development of strategies to facilitate change in an organization or group, interpersonal communication and public speaking. </a:t>
          </a:r>
          <a:endParaRPr lang="en-US" dirty="0"/>
        </a:p>
      </dgm:t>
    </dgm:pt>
    <dgm:pt modelId="{029C75FF-6AFF-4181-AA6D-958977AD52C7}" type="parTrans" cxnId="{305DC6B8-98EE-44DC-9F6A-6525E3EBAC0D}">
      <dgm:prSet/>
      <dgm:spPr/>
      <dgm:t>
        <a:bodyPr/>
        <a:lstStyle/>
        <a:p>
          <a:endParaRPr lang="en-US"/>
        </a:p>
      </dgm:t>
    </dgm:pt>
    <dgm:pt modelId="{24392FF7-1300-4210-BB3D-755705195862}" type="sibTrans" cxnId="{305DC6B8-98EE-44DC-9F6A-6525E3EBAC0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C001227-EF48-4243-8A0E-B123967C935A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dirty="0"/>
            <a:t>This path culminates in a project focused on applying your leadership skills.</a:t>
          </a:r>
          <a:endParaRPr lang="en-US" dirty="0"/>
        </a:p>
      </dgm:t>
    </dgm:pt>
    <dgm:pt modelId="{B1F6093E-DB31-4D61-944C-5019FAFB2736}" type="parTrans" cxnId="{031B9824-FBFA-4C85-9F40-103C6F46AE64}">
      <dgm:prSet/>
      <dgm:spPr/>
      <dgm:t>
        <a:bodyPr/>
        <a:lstStyle/>
        <a:p>
          <a:endParaRPr lang="en-US"/>
        </a:p>
      </dgm:t>
    </dgm:pt>
    <dgm:pt modelId="{A070BDE7-1DA0-4C99-A6D0-6459E6E600BC}" type="sibTrans" cxnId="{031B9824-FBFA-4C85-9F40-103C6F46AE64}">
      <dgm:prSet/>
      <dgm:spPr/>
      <dgm:t>
        <a:bodyPr/>
        <a:lstStyle/>
        <a:p>
          <a:endParaRPr lang="en-US"/>
        </a:p>
      </dgm:t>
    </dgm:pt>
    <dgm:pt modelId="{3CB4268E-54A1-4EA0-AE14-812AD3C49423}" type="pres">
      <dgm:prSet presAssocID="{991EDFAA-FA44-41FF-A9CE-0C8A71A15AAF}" presName="root" presStyleCnt="0">
        <dgm:presLayoutVars>
          <dgm:dir/>
          <dgm:resizeHandles val="exact"/>
        </dgm:presLayoutVars>
      </dgm:prSet>
      <dgm:spPr/>
    </dgm:pt>
    <dgm:pt modelId="{A04ED39C-B54B-48F4-9B2F-C3C7FAEBB5FF}" type="pres">
      <dgm:prSet presAssocID="{991EDFAA-FA44-41FF-A9CE-0C8A71A15AAF}" presName="container" presStyleCnt="0">
        <dgm:presLayoutVars>
          <dgm:dir/>
          <dgm:resizeHandles val="exact"/>
        </dgm:presLayoutVars>
      </dgm:prSet>
      <dgm:spPr/>
    </dgm:pt>
    <dgm:pt modelId="{23F2AE90-B127-4541-A5AD-99A0821CAA8F}" type="pres">
      <dgm:prSet presAssocID="{67D2BCE3-BD12-4C37-A538-D253B2BB7CC9}" presName="compNode" presStyleCnt="0"/>
      <dgm:spPr/>
    </dgm:pt>
    <dgm:pt modelId="{3770F42F-125B-4BA2-8A37-7D3A270A86CC}" type="pres">
      <dgm:prSet presAssocID="{67D2BCE3-BD12-4C37-A538-D253B2BB7CC9}" presName="iconBgRect" presStyleLbl="bgShp" presStyleIdx="0" presStyleCnt="4"/>
      <dgm:spPr/>
    </dgm:pt>
    <dgm:pt modelId="{BD146459-1D77-4864-BD7C-99F8E954EFF9}" type="pres">
      <dgm:prSet presAssocID="{67D2BCE3-BD12-4C37-A538-D253B2BB7CC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EE4BB981-8AB8-4299-83D8-82B5329249FA}" type="pres">
      <dgm:prSet presAssocID="{67D2BCE3-BD12-4C37-A538-D253B2BB7CC9}" presName="spaceRect" presStyleCnt="0"/>
      <dgm:spPr/>
    </dgm:pt>
    <dgm:pt modelId="{57DF0C73-3175-4876-B416-995F58DA4418}" type="pres">
      <dgm:prSet presAssocID="{67D2BCE3-BD12-4C37-A538-D253B2BB7CC9}" presName="textRect" presStyleLbl="revTx" presStyleIdx="0" presStyleCnt="4">
        <dgm:presLayoutVars>
          <dgm:chMax val="1"/>
          <dgm:chPref val="1"/>
        </dgm:presLayoutVars>
      </dgm:prSet>
      <dgm:spPr/>
    </dgm:pt>
    <dgm:pt modelId="{E9F3A20A-2E49-4CB8-B24F-61A0BB0B4648}" type="pres">
      <dgm:prSet presAssocID="{93DA790B-D2BD-4585-A7ED-A048C686BD18}" presName="sibTrans" presStyleLbl="sibTrans2D1" presStyleIdx="0" presStyleCnt="0"/>
      <dgm:spPr/>
    </dgm:pt>
    <dgm:pt modelId="{E355860B-B82B-4B20-B7AA-6F2AB317FF82}" type="pres">
      <dgm:prSet presAssocID="{C2B88D5A-8789-4DCE-A901-F878A2A002B1}" presName="compNode" presStyleCnt="0"/>
      <dgm:spPr/>
    </dgm:pt>
    <dgm:pt modelId="{87A86400-FF52-438E-8BFF-884B7AB80F8A}" type="pres">
      <dgm:prSet presAssocID="{C2B88D5A-8789-4DCE-A901-F878A2A002B1}" presName="iconBgRect" presStyleLbl="bgShp" presStyleIdx="1" presStyleCnt="4"/>
      <dgm:spPr/>
    </dgm:pt>
    <dgm:pt modelId="{4A74ED90-6F9F-4674-B4E3-732091F43021}" type="pres">
      <dgm:prSet presAssocID="{C2B88D5A-8789-4DCE-A901-F878A2A002B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son with Idea"/>
        </a:ext>
      </dgm:extLst>
    </dgm:pt>
    <dgm:pt modelId="{4F718944-628A-4C9F-ADE9-5B825C7C2899}" type="pres">
      <dgm:prSet presAssocID="{C2B88D5A-8789-4DCE-A901-F878A2A002B1}" presName="spaceRect" presStyleCnt="0"/>
      <dgm:spPr/>
    </dgm:pt>
    <dgm:pt modelId="{CA77FBC5-124B-4EA3-8060-D0D59BE5E226}" type="pres">
      <dgm:prSet presAssocID="{C2B88D5A-8789-4DCE-A901-F878A2A002B1}" presName="textRect" presStyleLbl="revTx" presStyleIdx="1" presStyleCnt="4">
        <dgm:presLayoutVars>
          <dgm:chMax val="1"/>
          <dgm:chPref val="1"/>
        </dgm:presLayoutVars>
      </dgm:prSet>
      <dgm:spPr/>
    </dgm:pt>
    <dgm:pt modelId="{B8BB6C03-2988-4D12-9849-113F4FBCB29E}" type="pres">
      <dgm:prSet presAssocID="{323C4952-4126-4F8F-9324-133E1C210099}" presName="sibTrans" presStyleLbl="sibTrans2D1" presStyleIdx="0" presStyleCnt="0"/>
      <dgm:spPr/>
    </dgm:pt>
    <dgm:pt modelId="{8E1C736F-3303-4393-8C38-16E7212E4145}" type="pres">
      <dgm:prSet presAssocID="{58DC18DC-1E80-47A9-A9EF-67EAEE2B9FD8}" presName="compNode" presStyleCnt="0"/>
      <dgm:spPr/>
    </dgm:pt>
    <dgm:pt modelId="{BA2C5F9F-D458-4077-8718-DB7A32472020}" type="pres">
      <dgm:prSet presAssocID="{58DC18DC-1E80-47A9-A9EF-67EAEE2B9FD8}" presName="iconBgRect" presStyleLbl="bgShp" presStyleIdx="2" presStyleCnt="4"/>
      <dgm:spPr/>
    </dgm:pt>
    <dgm:pt modelId="{F7743898-5523-4663-B9C2-A6AE7A770C6A}" type="pres">
      <dgm:prSet presAssocID="{58DC18DC-1E80-47A9-A9EF-67EAEE2B9FD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 Network"/>
        </a:ext>
      </dgm:extLst>
    </dgm:pt>
    <dgm:pt modelId="{352D37AD-71B2-478E-8E92-25027A658F1E}" type="pres">
      <dgm:prSet presAssocID="{58DC18DC-1E80-47A9-A9EF-67EAEE2B9FD8}" presName="spaceRect" presStyleCnt="0"/>
      <dgm:spPr/>
    </dgm:pt>
    <dgm:pt modelId="{0DEA4C76-9F29-43BA-A001-F864B410ECFB}" type="pres">
      <dgm:prSet presAssocID="{58DC18DC-1E80-47A9-A9EF-67EAEE2B9FD8}" presName="textRect" presStyleLbl="revTx" presStyleIdx="2" presStyleCnt="4">
        <dgm:presLayoutVars>
          <dgm:chMax val="1"/>
          <dgm:chPref val="1"/>
        </dgm:presLayoutVars>
      </dgm:prSet>
      <dgm:spPr/>
    </dgm:pt>
    <dgm:pt modelId="{2AC3B174-40FF-4670-8C1C-BF3C8253D3A2}" type="pres">
      <dgm:prSet presAssocID="{24392FF7-1300-4210-BB3D-755705195862}" presName="sibTrans" presStyleLbl="sibTrans2D1" presStyleIdx="0" presStyleCnt="0"/>
      <dgm:spPr/>
    </dgm:pt>
    <dgm:pt modelId="{21CA5711-A4CA-4C53-85F8-0D5DD9533BDB}" type="pres">
      <dgm:prSet presAssocID="{EC001227-EF48-4243-8A0E-B123967C935A}" presName="compNode" presStyleCnt="0"/>
      <dgm:spPr/>
    </dgm:pt>
    <dgm:pt modelId="{FB28A940-D202-4692-9BB2-FD5C01FA355C}" type="pres">
      <dgm:prSet presAssocID="{EC001227-EF48-4243-8A0E-B123967C935A}" presName="iconBgRect" presStyleLbl="bgShp" presStyleIdx="3" presStyleCnt="4"/>
      <dgm:spPr/>
    </dgm:pt>
    <dgm:pt modelId="{5A3A10CE-72CF-4FB9-908F-6431E6CF4446}" type="pres">
      <dgm:prSet presAssocID="{EC001227-EF48-4243-8A0E-B123967C935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ze"/>
        </a:ext>
      </dgm:extLst>
    </dgm:pt>
    <dgm:pt modelId="{2AE8F74B-4BFA-47D9-A1AE-D756941D8B95}" type="pres">
      <dgm:prSet presAssocID="{EC001227-EF48-4243-8A0E-B123967C935A}" presName="spaceRect" presStyleCnt="0"/>
      <dgm:spPr/>
    </dgm:pt>
    <dgm:pt modelId="{C0BB6A65-6615-462E-9901-F295F7731018}" type="pres">
      <dgm:prSet presAssocID="{EC001227-EF48-4243-8A0E-B123967C935A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39A33717-715D-4FDB-A5C3-91AEE11D8623}" type="presOf" srcId="{93DA790B-D2BD-4585-A7ED-A048C686BD18}" destId="{E9F3A20A-2E49-4CB8-B24F-61A0BB0B4648}" srcOrd="0" destOrd="0" presId="urn:microsoft.com/office/officeart/2018/2/layout/IconCircleList"/>
    <dgm:cxn modelId="{E28F3221-BA8D-4222-B0FA-1DA6420D5F5B}" type="presOf" srcId="{EC001227-EF48-4243-8A0E-B123967C935A}" destId="{C0BB6A65-6615-462E-9901-F295F7731018}" srcOrd="0" destOrd="0" presId="urn:microsoft.com/office/officeart/2018/2/layout/IconCircleList"/>
    <dgm:cxn modelId="{8D55E122-7840-478F-8390-8DCF4AD36B48}" type="presOf" srcId="{C2B88D5A-8789-4DCE-A901-F878A2A002B1}" destId="{CA77FBC5-124B-4EA3-8060-D0D59BE5E226}" srcOrd="0" destOrd="0" presId="urn:microsoft.com/office/officeart/2018/2/layout/IconCircleList"/>
    <dgm:cxn modelId="{AE1DEC23-116F-4F18-94B4-A5EDB49A199F}" type="presOf" srcId="{991EDFAA-FA44-41FF-A9CE-0C8A71A15AAF}" destId="{3CB4268E-54A1-4EA0-AE14-812AD3C49423}" srcOrd="0" destOrd="0" presId="urn:microsoft.com/office/officeart/2018/2/layout/IconCircleList"/>
    <dgm:cxn modelId="{031B9824-FBFA-4C85-9F40-103C6F46AE64}" srcId="{991EDFAA-FA44-41FF-A9CE-0C8A71A15AAF}" destId="{EC001227-EF48-4243-8A0E-B123967C935A}" srcOrd="3" destOrd="0" parTransId="{B1F6093E-DB31-4D61-944C-5019FAFB2736}" sibTransId="{A070BDE7-1DA0-4C99-A6D0-6459E6E600BC}"/>
    <dgm:cxn modelId="{FD2C2381-F9CA-4E96-A793-4DF1BA93605D}" type="presOf" srcId="{24392FF7-1300-4210-BB3D-755705195862}" destId="{2AC3B174-40FF-4670-8C1C-BF3C8253D3A2}" srcOrd="0" destOrd="0" presId="urn:microsoft.com/office/officeart/2018/2/layout/IconCircleList"/>
    <dgm:cxn modelId="{305DC6B8-98EE-44DC-9F6A-6525E3EBAC0D}" srcId="{991EDFAA-FA44-41FF-A9CE-0C8A71A15AAF}" destId="{58DC18DC-1E80-47A9-A9EF-67EAEE2B9FD8}" srcOrd="2" destOrd="0" parTransId="{029C75FF-6AFF-4181-AA6D-958977AD52C7}" sibTransId="{24392FF7-1300-4210-BB3D-755705195862}"/>
    <dgm:cxn modelId="{460621B9-31FA-474F-B8B4-51FB2D99EFE2}" type="presOf" srcId="{58DC18DC-1E80-47A9-A9EF-67EAEE2B9FD8}" destId="{0DEA4C76-9F29-43BA-A001-F864B410ECFB}" srcOrd="0" destOrd="0" presId="urn:microsoft.com/office/officeart/2018/2/layout/IconCircleList"/>
    <dgm:cxn modelId="{EBF5E9CD-4A88-4CB1-A951-6CCA9D84726F}" type="presOf" srcId="{67D2BCE3-BD12-4C37-A538-D253B2BB7CC9}" destId="{57DF0C73-3175-4876-B416-995F58DA4418}" srcOrd="0" destOrd="0" presId="urn:microsoft.com/office/officeart/2018/2/layout/IconCircleList"/>
    <dgm:cxn modelId="{F3C041F2-71D6-47CF-8736-005B1E3698F0}" srcId="{991EDFAA-FA44-41FF-A9CE-0C8A71A15AAF}" destId="{C2B88D5A-8789-4DCE-A901-F878A2A002B1}" srcOrd="1" destOrd="0" parTransId="{3AF89E38-49FD-4EA2-8AA0-3BDF8E38093D}" sibTransId="{323C4952-4126-4F8F-9324-133E1C210099}"/>
    <dgm:cxn modelId="{C7775DF8-14A7-4D38-B3B1-E8EA05C53E67}" type="presOf" srcId="{323C4952-4126-4F8F-9324-133E1C210099}" destId="{B8BB6C03-2988-4D12-9849-113F4FBCB29E}" srcOrd="0" destOrd="0" presId="urn:microsoft.com/office/officeart/2018/2/layout/IconCircleList"/>
    <dgm:cxn modelId="{D695E2FA-DD8B-42D1-B631-92E9EB7E3C72}" srcId="{991EDFAA-FA44-41FF-A9CE-0C8A71A15AAF}" destId="{67D2BCE3-BD12-4C37-A538-D253B2BB7CC9}" srcOrd="0" destOrd="0" parTransId="{5971A2E3-76A1-451F-B37F-3899AD17BBB8}" sibTransId="{93DA790B-D2BD-4585-A7ED-A048C686BD18}"/>
    <dgm:cxn modelId="{787F3058-D7E3-41A5-80DB-7F9FEBBDACCB}" type="presParOf" srcId="{3CB4268E-54A1-4EA0-AE14-812AD3C49423}" destId="{A04ED39C-B54B-48F4-9B2F-C3C7FAEBB5FF}" srcOrd="0" destOrd="0" presId="urn:microsoft.com/office/officeart/2018/2/layout/IconCircleList"/>
    <dgm:cxn modelId="{1C45C8B7-268C-453E-996F-FFB6A43C7ACB}" type="presParOf" srcId="{A04ED39C-B54B-48F4-9B2F-C3C7FAEBB5FF}" destId="{23F2AE90-B127-4541-A5AD-99A0821CAA8F}" srcOrd="0" destOrd="0" presId="urn:microsoft.com/office/officeart/2018/2/layout/IconCircleList"/>
    <dgm:cxn modelId="{FB401320-C255-48DE-B326-C25BA0A86B07}" type="presParOf" srcId="{23F2AE90-B127-4541-A5AD-99A0821CAA8F}" destId="{3770F42F-125B-4BA2-8A37-7D3A270A86CC}" srcOrd="0" destOrd="0" presId="urn:microsoft.com/office/officeart/2018/2/layout/IconCircleList"/>
    <dgm:cxn modelId="{2B4EA9BD-3F33-424B-AFF3-6EB4EF02AC26}" type="presParOf" srcId="{23F2AE90-B127-4541-A5AD-99A0821CAA8F}" destId="{BD146459-1D77-4864-BD7C-99F8E954EFF9}" srcOrd="1" destOrd="0" presId="urn:microsoft.com/office/officeart/2018/2/layout/IconCircleList"/>
    <dgm:cxn modelId="{A1DE9B57-C026-41E7-9497-F61C36D17DC3}" type="presParOf" srcId="{23F2AE90-B127-4541-A5AD-99A0821CAA8F}" destId="{EE4BB981-8AB8-4299-83D8-82B5329249FA}" srcOrd="2" destOrd="0" presId="urn:microsoft.com/office/officeart/2018/2/layout/IconCircleList"/>
    <dgm:cxn modelId="{4E3ABCD1-9FE5-4E8E-84A7-CBE7EE3E909F}" type="presParOf" srcId="{23F2AE90-B127-4541-A5AD-99A0821CAA8F}" destId="{57DF0C73-3175-4876-B416-995F58DA4418}" srcOrd="3" destOrd="0" presId="urn:microsoft.com/office/officeart/2018/2/layout/IconCircleList"/>
    <dgm:cxn modelId="{3E503B11-E46E-4633-91BC-8867BE3F0FE8}" type="presParOf" srcId="{A04ED39C-B54B-48F4-9B2F-C3C7FAEBB5FF}" destId="{E9F3A20A-2E49-4CB8-B24F-61A0BB0B4648}" srcOrd="1" destOrd="0" presId="urn:microsoft.com/office/officeart/2018/2/layout/IconCircleList"/>
    <dgm:cxn modelId="{1DC8ECC2-8BE5-4D16-AF72-B49C43841963}" type="presParOf" srcId="{A04ED39C-B54B-48F4-9B2F-C3C7FAEBB5FF}" destId="{E355860B-B82B-4B20-B7AA-6F2AB317FF82}" srcOrd="2" destOrd="0" presId="urn:microsoft.com/office/officeart/2018/2/layout/IconCircleList"/>
    <dgm:cxn modelId="{67441058-B3AF-45AB-B1C2-993F04573CF1}" type="presParOf" srcId="{E355860B-B82B-4B20-B7AA-6F2AB317FF82}" destId="{87A86400-FF52-438E-8BFF-884B7AB80F8A}" srcOrd="0" destOrd="0" presId="urn:microsoft.com/office/officeart/2018/2/layout/IconCircleList"/>
    <dgm:cxn modelId="{F7904812-818E-42CD-9081-4DBFE79CA853}" type="presParOf" srcId="{E355860B-B82B-4B20-B7AA-6F2AB317FF82}" destId="{4A74ED90-6F9F-4674-B4E3-732091F43021}" srcOrd="1" destOrd="0" presId="urn:microsoft.com/office/officeart/2018/2/layout/IconCircleList"/>
    <dgm:cxn modelId="{823BC6DF-464D-4594-A954-F863CA223709}" type="presParOf" srcId="{E355860B-B82B-4B20-B7AA-6F2AB317FF82}" destId="{4F718944-628A-4C9F-ADE9-5B825C7C2899}" srcOrd="2" destOrd="0" presId="urn:microsoft.com/office/officeart/2018/2/layout/IconCircleList"/>
    <dgm:cxn modelId="{031054FB-DEE3-49C2-B9B5-F3AC63C70438}" type="presParOf" srcId="{E355860B-B82B-4B20-B7AA-6F2AB317FF82}" destId="{CA77FBC5-124B-4EA3-8060-D0D59BE5E226}" srcOrd="3" destOrd="0" presId="urn:microsoft.com/office/officeart/2018/2/layout/IconCircleList"/>
    <dgm:cxn modelId="{3B5D0A84-2A0E-4A6E-931E-DAC6098DAFC4}" type="presParOf" srcId="{A04ED39C-B54B-48F4-9B2F-C3C7FAEBB5FF}" destId="{B8BB6C03-2988-4D12-9849-113F4FBCB29E}" srcOrd="3" destOrd="0" presId="urn:microsoft.com/office/officeart/2018/2/layout/IconCircleList"/>
    <dgm:cxn modelId="{F7922AAE-D369-4907-973C-299FA341BBA3}" type="presParOf" srcId="{A04ED39C-B54B-48F4-9B2F-C3C7FAEBB5FF}" destId="{8E1C736F-3303-4393-8C38-16E7212E4145}" srcOrd="4" destOrd="0" presId="urn:microsoft.com/office/officeart/2018/2/layout/IconCircleList"/>
    <dgm:cxn modelId="{7000C3CB-A659-4930-9F35-E7DD751FFE70}" type="presParOf" srcId="{8E1C736F-3303-4393-8C38-16E7212E4145}" destId="{BA2C5F9F-D458-4077-8718-DB7A32472020}" srcOrd="0" destOrd="0" presId="urn:microsoft.com/office/officeart/2018/2/layout/IconCircleList"/>
    <dgm:cxn modelId="{BD59090A-7841-4EAE-854F-899A673D7D7A}" type="presParOf" srcId="{8E1C736F-3303-4393-8C38-16E7212E4145}" destId="{F7743898-5523-4663-B9C2-A6AE7A770C6A}" srcOrd="1" destOrd="0" presId="urn:microsoft.com/office/officeart/2018/2/layout/IconCircleList"/>
    <dgm:cxn modelId="{2E73E77E-CDF1-4118-BAF7-BC9F748CCD5C}" type="presParOf" srcId="{8E1C736F-3303-4393-8C38-16E7212E4145}" destId="{352D37AD-71B2-478E-8E92-25027A658F1E}" srcOrd="2" destOrd="0" presId="urn:microsoft.com/office/officeart/2018/2/layout/IconCircleList"/>
    <dgm:cxn modelId="{72A966DB-FF8A-4C90-907A-40D3DD5E3F68}" type="presParOf" srcId="{8E1C736F-3303-4393-8C38-16E7212E4145}" destId="{0DEA4C76-9F29-43BA-A001-F864B410ECFB}" srcOrd="3" destOrd="0" presId="urn:microsoft.com/office/officeart/2018/2/layout/IconCircleList"/>
    <dgm:cxn modelId="{FF2C5B6F-2D5E-476F-8C68-F3129BE5D94E}" type="presParOf" srcId="{A04ED39C-B54B-48F4-9B2F-C3C7FAEBB5FF}" destId="{2AC3B174-40FF-4670-8C1C-BF3C8253D3A2}" srcOrd="5" destOrd="0" presId="urn:microsoft.com/office/officeart/2018/2/layout/IconCircleList"/>
    <dgm:cxn modelId="{2FE15E63-8A3D-42D1-AB19-D44375A21773}" type="presParOf" srcId="{A04ED39C-B54B-48F4-9B2F-C3C7FAEBB5FF}" destId="{21CA5711-A4CA-4C53-85F8-0D5DD9533BDB}" srcOrd="6" destOrd="0" presId="urn:microsoft.com/office/officeart/2018/2/layout/IconCircleList"/>
    <dgm:cxn modelId="{4F8531A3-3AC8-4814-87F1-81D932523FF9}" type="presParOf" srcId="{21CA5711-A4CA-4C53-85F8-0D5DD9533BDB}" destId="{FB28A940-D202-4692-9BB2-FD5C01FA355C}" srcOrd="0" destOrd="0" presId="urn:microsoft.com/office/officeart/2018/2/layout/IconCircleList"/>
    <dgm:cxn modelId="{4B53F5AA-2E11-4A7C-B419-BB45A4B7A222}" type="presParOf" srcId="{21CA5711-A4CA-4C53-85F8-0D5DD9533BDB}" destId="{5A3A10CE-72CF-4FB9-908F-6431E6CF4446}" srcOrd="1" destOrd="0" presId="urn:microsoft.com/office/officeart/2018/2/layout/IconCircleList"/>
    <dgm:cxn modelId="{01807070-08FA-403D-A298-1A6781068FF4}" type="presParOf" srcId="{21CA5711-A4CA-4C53-85F8-0D5DD9533BDB}" destId="{2AE8F74B-4BFA-47D9-A1AE-D756941D8B95}" srcOrd="2" destOrd="0" presId="urn:microsoft.com/office/officeart/2018/2/layout/IconCircleList"/>
    <dgm:cxn modelId="{C1BC4928-2002-4B30-BC11-520288C88B8E}" type="presParOf" srcId="{21CA5711-A4CA-4C53-85F8-0D5DD9533BDB}" destId="{C0BB6A65-6615-462E-9901-F295F7731018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48FFCA-B19D-40C4-8CFC-0C0492C6F573}">
      <dsp:nvSpPr>
        <dsp:cNvPr id="0" name=""/>
        <dsp:cNvSpPr/>
      </dsp:nvSpPr>
      <dsp:spPr>
        <a:xfrm>
          <a:off x="145153" y="348685"/>
          <a:ext cx="1005669" cy="1005669"/>
        </a:xfrm>
        <a:prstGeom prst="ellipse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B47B67-ADF9-460D-98EC-1490AD4813BC}">
      <dsp:nvSpPr>
        <dsp:cNvPr id="0" name=""/>
        <dsp:cNvSpPr/>
      </dsp:nvSpPr>
      <dsp:spPr>
        <a:xfrm>
          <a:off x="356344" y="559875"/>
          <a:ext cx="583288" cy="5832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3BF16E-5562-4E6C-BA60-43BDEE995796}">
      <dsp:nvSpPr>
        <dsp:cNvPr id="0" name=""/>
        <dsp:cNvSpPr/>
      </dsp:nvSpPr>
      <dsp:spPr>
        <a:xfrm>
          <a:off x="1366323" y="348685"/>
          <a:ext cx="2370505" cy="100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 dirty="0"/>
            <a:t>Do your Ice breaker.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 dirty="0"/>
            <a:t>Get use to Pathways.</a:t>
          </a:r>
          <a:endParaRPr lang="en-US" sz="1700" kern="1200" dirty="0"/>
        </a:p>
      </dsp:txBody>
      <dsp:txXfrm>
        <a:off x="1366323" y="348685"/>
        <a:ext cx="2370505" cy="1005669"/>
      </dsp:txXfrm>
    </dsp:sp>
    <dsp:sp modelId="{7AF54AD1-D46B-4FCA-8ADC-8424DB2A0835}">
      <dsp:nvSpPr>
        <dsp:cNvPr id="0" name=""/>
        <dsp:cNvSpPr/>
      </dsp:nvSpPr>
      <dsp:spPr>
        <a:xfrm>
          <a:off x="4149871" y="348685"/>
          <a:ext cx="1005669" cy="1005669"/>
        </a:xfrm>
        <a:prstGeom prst="ellipse">
          <a:avLst/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A94AEE-2448-45F5-92A0-2996608DDFF5}">
      <dsp:nvSpPr>
        <dsp:cNvPr id="0" name=""/>
        <dsp:cNvSpPr/>
      </dsp:nvSpPr>
      <dsp:spPr>
        <a:xfrm>
          <a:off x="4361061" y="559875"/>
          <a:ext cx="583288" cy="58328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F7BEC3-7C74-467B-97F9-C29D921BA422}">
      <dsp:nvSpPr>
        <dsp:cNvPr id="0" name=""/>
        <dsp:cNvSpPr/>
      </dsp:nvSpPr>
      <dsp:spPr>
        <a:xfrm>
          <a:off x="5371040" y="348685"/>
          <a:ext cx="2370505" cy="100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 dirty="0"/>
            <a:t>Start Planning, 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 dirty="0"/>
            <a:t>Map out your goals.</a:t>
          </a:r>
          <a:endParaRPr lang="en-US" sz="1700" kern="1200" dirty="0"/>
        </a:p>
      </dsp:txBody>
      <dsp:txXfrm>
        <a:off x="5371040" y="348685"/>
        <a:ext cx="2370505" cy="1005669"/>
      </dsp:txXfrm>
    </dsp:sp>
    <dsp:sp modelId="{2FE20556-2553-4EB9-AAC8-EDF320A0291B}">
      <dsp:nvSpPr>
        <dsp:cNvPr id="0" name=""/>
        <dsp:cNvSpPr/>
      </dsp:nvSpPr>
      <dsp:spPr>
        <a:xfrm>
          <a:off x="145153" y="1909149"/>
          <a:ext cx="1005669" cy="1005669"/>
        </a:xfrm>
        <a:prstGeom prst="ellipse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94B6D1-3983-4AB8-8413-1D4C3EC4D00C}">
      <dsp:nvSpPr>
        <dsp:cNvPr id="0" name=""/>
        <dsp:cNvSpPr/>
      </dsp:nvSpPr>
      <dsp:spPr>
        <a:xfrm>
          <a:off x="356344" y="2120340"/>
          <a:ext cx="583288" cy="58328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F1494D-AF28-45F2-8026-2E33061A7326}">
      <dsp:nvSpPr>
        <dsp:cNvPr id="0" name=""/>
        <dsp:cNvSpPr/>
      </dsp:nvSpPr>
      <dsp:spPr>
        <a:xfrm>
          <a:off x="1366323" y="1909149"/>
          <a:ext cx="2370505" cy="100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 dirty="0"/>
            <a:t>Choose while you do your Evaluation Speeches and Research &amp; Presenting</a:t>
          </a:r>
          <a:endParaRPr lang="en-US" sz="1700" kern="1200" dirty="0"/>
        </a:p>
      </dsp:txBody>
      <dsp:txXfrm>
        <a:off x="1366323" y="1909149"/>
        <a:ext cx="2370505" cy="1005669"/>
      </dsp:txXfrm>
    </dsp:sp>
    <dsp:sp modelId="{F46873C4-ACFC-4576-8F07-CAD114008828}">
      <dsp:nvSpPr>
        <dsp:cNvPr id="0" name=""/>
        <dsp:cNvSpPr/>
      </dsp:nvSpPr>
      <dsp:spPr>
        <a:xfrm>
          <a:off x="4149871" y="1909149"/>
          <a:ext cx="1005669" cy="1005669"/>
        </a:xfrm>
        <a:prstGeom prst="ellipse">
          <a:avLst/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EC21F0-0439-4C36-9D04-7025A34FD80F}">
      <dsp:nvSpPr>
        <dsp:cNvPr id="0" name=""/>
        <dsp:cNvSpPr/>
      </dsp:nvSpPr>
      <dsp:spPr>
        <a:xfrm>
          <a:off x="4361061" y="2120340"/>
          <a:ext cx="583288" cy="58328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07B28A-4624-4350-90B1-1B792D40179C}">
      <dsp:nvSpPr>
        <dsp:cNvPr id="0" name=""/>
        <dsp:cNvSpPr/>
      </dsp:nvSpPr>
      <dsp:spPr>
        <a:xfrm>
          <a:off x="5371040" y="1909149"/>
          <a:ext cx="2370505" cy="100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 dirty="0"/>
            <a:t>VPE/Base Camp managers must sign off speeches before you continue</a:t>
          </a:r>
          <a:endParaRPr lang="en-US" sz="1700" kern="1200" dirty="0"/>
        </a:p>
      </dsp:txBody>
      <dsp:txXfrm>
        <a:off x="5371040" y="1909149"/>
        <a:ext cx="2370505" cy="100566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E36226-65F8-4510-BC5A-28C72A36B3B8}">
      <dsp:nvSpPr>
        <dsp:cNvPr id="0" name=""/>
        <dsp:cNvSpPr/>
      </dsp:nvSpPr>
      <dsp:spPr>
        <a:xfrm>
          <a:off x="570855" y="461544"/>
          <a:ext cx="609224" cy="6092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73F235-AABB-41BB-861C-A052043D2D10}">
      <dsp:nvSpPr>
        <dsp:cNvPr id="0" name=""/>
        <dsp:cNvSpPr/>
      </dsp:nvSpPr>
      <dsp:spPr>
        <a:xfrm>
          <a:off x="5146" y="1171407"/>
          <a:ext cx="1740642" cy="261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AU" sz="1600" kern="1200" dirty="0"/>
            <a:t>Level 2: </a:t>
          </a:r>
          <a:endParaRPr lang="en-US" sz="1600" kern="1200" dirty="0"/>
        </a:p>
      </dsp:txBody>
      <dsp:txXfrm>
        <a:off x="5146" y="1171407"/>
        <a:ext cx="1740642" cy="261096"/>
      </dsp:txXfrm>
    </dsp:sp>
    <dsp:sp modelId="{4A8D27EE-F790-4C56-8856-C0A56B29CEA4}">
      <dsp:nvSpPr>
        <dsp:cNvPr id="0" name=""/>
        <dsp:cNvSpPr/>
      </dsp:nvSpPr>
      <dsp:spPr>
        <a:xfrm>
          <a:off x="5146" y="1479311"/>
          <a:ext cx="1740642" cy="1322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 dirty="0"/>
            <a:t>Understanding Your Leadership Style </a:t>
          </a:r>
          <a:endParaRPr lang="en-U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 dirty="0"/>
            <a:t>A 5- to 7-minute speech</a:t>
          </a:r>
          <a:endParaRPr lang="en-US" sz="1200" kern="1200" dirty="0"/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 dirty="0"/>
            <a:t>Understanding Your Communication Style</a:t>
          </a:r>
          <a:endParaRPr lang="en-U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 dirty="0"/>
            <a:t>A 5- to 7-minute speech</a:t>
          </a:r>
          <a:endParaRPr lang="en-US" sz="1200" kern="1200" dirty="0"/>
        </a:p>
      </dsp:txBody>
      <dsp:txXfrm>
        <a:off x="5146" y="1479311"/>
        <a:ext cx="1740642" cy="1322647"/>
      </dsp:txXfrm>
    </dsp:sp>
    <dsp:sp modelId="{13EFBFB5-CB5F-442F-96B4-3FB6B8EAE1CE}">
      <dsp:nvSpPr>
        <dsp:cNvPr id="0" name=""/>
        <dsp:cNvSpPr/>
      </dsp:nvSpPr>
      <dsp:spPr>
        <a:xfrm>
          <a:off x="2616110" y="461544"/>
          <a:ext cx="609224" cy="6092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4845D1-89F6-4FB7-B8C6-FCDB70B3B4C9}">
      <dsp:nvSpPr>
        <dsp:cNvPr id="0" name=""/>
        <dsp:cNvSpPr/>
      </dsp:nvSpPr>
      <dsp:spPr>
        <a:xfrm>
          <a:off x="2050401" y="1171407"/>
          <a:ext cx="1740642" cy="261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AU" sz="1600" kern="1200" dirty="0"/>
            <a:t>Level 3: </a:t>
          </a:r>
          <a:endParaRPr lang="en-US" sz="1600" kern="1200" dirty="0"/>
        </a:p>
      </dsp:txBody>
      <dsp:txXfrm>
        <a:off x="2050401" y="1171407"/>
        <a:ext cx="1740642" cy="261096"/>
      </dsp:txXfrm>
    </dsp:sp>
    <dsp:sp modelId="{6687A257-1368-4368-AC3A-6F3DAB67BA2D}">
      <dsp:nvSpPr>
        <dsp:cNvPr id="0" name=""/>
        <dsp:cNvSpPr/>
      </dsp:nvSpPr>
      <dsp:spPr>
        <a:xfrm>
          <a:off x="2050401" y="1479311"/>
          <a:ext cx="1740642" cy="1322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 dirty="0"/>
            <a:t>Negotiate the Best Outcome</a:t>
          </a:r>
          <a:endParaRPr lang="en-U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 dirty="0"/>
            <a:t>A 5- to 7-minute speech</a:t>
          </a:r>
          <a:endParaRPr lang="en-US" sz="1200" kern="1200" dirty="0"/>
        </a:p>
      </dsp:txBody>
      <dsp:txXfrm>
        <a:off x="2050401" y="1479311"/>
        <a:ext cx="1740642" cy="1322647"/>
      </dsp:txXfrm>
    </dsp:sp>
    <dsp:sp modelId="{45B91274-E22C-43C7-B86F-95623B3F8A6B}">
      <dsp:nvSpPr>
        <dsp:cNvPr id="0" name=""/>
        <dsp:cNvSpPr/>
      </dsp:nvSpPr>
      <dsp:spPr>
        <a:xfrm>
          <a:off x="4661364" y="461544"/>
          <a:ext cx="609224" cy="60922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B13C4E-59B3-4B43-AAF3-6E2B75CDD9C7}">
      <dsp:nvSpPr>
        <dsp:cNvPr id="0" name=""/>
        <dsp:cNvSpPr/>
      </dsp:nvSpPr>
      <dsp:spPr>
        <a:xfrm>
          <a:off x="4095656" y="1171407"/>
          <a:ext cx="1740642" cy="261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AU" sz="1600" kern="1200" dirty="0"/>
            <a:t>Level 4: </a:t>
          </a:r>
          <a:endParaRPr lang="en-US" sz="1600" kern="1200" dirty="0"/>
        </a:p>
      </dsp:txBody>
      <dsp:txXfrm>
        <a:off x="4095656" y="1171407"/>
        <a:ext cx="1740642" cy="261096"/>
      </dsp:txXfrm>
    </dsp:sp>
    <dsp:sp modelId="{CBAE00C6-CACB-4DBE-91F3-6D3BC0D8D25E}">
      <dsp:nvSpPr>
        <dsp:cNvPr id="0" name=""/>
        <dsp:cNvSpPr/>
      </dsp:nvSpPr>
      <dsp:spPr>
        <a:xfrm>
          <a:off x="4095656" y="1479311"/>
          <a:ext cx="1740642" cy="1322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 dirty="0"/>
            <a:t>Manage Change</a:t>
          </a:r>
          <a:endParaRPr lang="en-U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b="1" kern="1200" dirty="0">
              <a:solidFill>
                <a:srgbClr val="FF0000"/>
              </a:solidFill>
            </a:rPr>
            <a:t>A Communication Plan </a:t>
          </a:r>
          <a:endParaRPr lang="en-US" sz="1200" b="1" kern="1200" dirty="0">
            <a:solidFill>
              <a:srgbClr val="FF000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 dirty="0"/>
            <a:t>A 5- to 7-minute speech</a:t>
          </a:r>
          <a:endParaRPr lang="en-US" sz="1200" kern="1200" dirty="0"/>
        </a:p>
      </dsp:txBody>
      <dsp:txXfrm>
        <a:off x="4095656" y="1479311"/>
        <a:ext cx="1740642" cy="1322647"/>
      </dsp:txXfrm>
    </dsp:sp>
    <dsp:sp modelId="{085ED39A-B3AB-4EB9-8086-EA2E7C673A02}">
      <dsp:nvSpPr>
        <dsp:cNvPr id="0" name=""/>
        <dsp:cNvSpPr/>
      </dsp:nvSpPr>
      <dsp:spPr>
        <a:xfrm>
          <a:off x="6706619" y="461544"/>
          <a:ext cx="609224" cy="60922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1B9017-A1EE-462E-898F-51A3245F3136}">
      <dsp:nvSpPr>
        <dsp:cNvPr id="0" name=""/>
        <dsp:cNvSpPr/>
      </dsp:nvSpPr>
      <dsp:spPr>
        <a:xfrm>
          <a:off x="6140910" y="1171407"/>
          <a:ext cx="1740642" cy="261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AU" sz="1600" kern="1200" dirty="0"/>
            <a:t>Level 5: </a:t>
          </a:r>
          <a:endParaRPr lang="en-US" sz="1600" kern="1200" dirty="0"/>
        </a:p>
      </dsp:txBody>
      <dsp:txXfrm>
        <a:off x="6140910" y="1171407"/>
        <a:ext cx="1740642" cy="261096"/>
      </dsp:txXfrm>
    </dsp:sp>
    <dsp:sp modelId="{F5485B21-9351-4330-A16A-AEAB6D7574B7}">
      <dsp:nvSpPr>
        <dsp:cNvPr id="0" name=""/>
        <dsp:cNvSpPr/>
      </dsp:nvSpPr>
      <dsp:spPr>
        <a:xfrm>
          <a:off x="6140910" y="1479311"/>
          <a:ext cx="1740642" cy="1322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 dirty="0"/>
            <a:t>Lead in any Situation</a:t>
          </a:r>
          <a:endParaRPr lang="en-U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b="1" kern="1200" dirty="0">
              <a:solidFill>
                <a:srgbClr val="FF0000"/>
              </a:solidFill>
            </a:rPr>
            <a:t>Serving in a leadership role for a minimum of six months</a:t>
          </a:r>
          <a:endParaRPr lang="en-US" sz="1200" b="1" kern="1200" dirty="0">
            <a:solidFill>
              <a:srgbClr val="FF000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b="1" kern="1200" dirty="0">
              <a:solidFill>
                <a:srgbClr val="FF0000"/>
              </a:solidFill>
            </a:rPr>
            <a:t>A 360° evaluation</a:t>
          </a:r>
          <a:endParaRPr lang="en-US" sz="1200" b="1" kern="1200" dirty="0">
            <a:solidFill>
              <a:srgbClr val="FF000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 dirty="0"/>
            <a:t>An 8- to 10-minute speech</a:t>
          </a:r>
          <a:endParaRPr lang="en-US" sz="1200" kern="1200" dirty="0"/>
        </a:p>
      </dsp:txBody>
      <dsp:txXfrm>
        <a:off x="6140910" y="1479311"/>
        <a:ext cx="1740642" cy="132264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6239EE-CA44-4B2C-87A9-8C04BCD3BB4E}">
      <dsp:nvSpPr>
        <dsp:cNvPr id="0" name=""/>
        <dsp:cNvSpPr/>
      </dsp:nvSpPr>
      <dsp:spPr>
        <a:xfrm>
          <a:off x="145153" y="348685"/>
          <a:ext cx="1005669" cy="100566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CABE38-74F1-4ABC-A95A-ADBD50FEA631}">
      <dsp:nvSpPr>
        <dsp:cNvPr id="0" name=""/>
        <dsp:cNvSpPr/>
      </dsp:nvSpPr>
      <dsp:spPr>
        <a:xfrm>
          <a:off x="356344" y="559875"/>
          <a:ext cx="583288" cy="5832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1CAF35-FD12-4BBF-8319-63BA95689A81}">
      <dsp:nvSpPr>
        <dsp:cNvPr id="0" name=""/>
        <dsp:cNvSpPr/>
      </dsp:nvSpPr>
      <dsp:spPr>
        <a:xfrm>
          <a:off x="1366323" y="348685"/>
          <a:ext cx="2370505" cy="100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100" kern="1200" dirty="0"/>
            <a:t>This path helps you build your skills as a positive communicator and leader. </a:t>
          </a:r>
          <a:endParaRPr lang="en-US" sz="1100" kern="1200" dirty="0"/>
        </a:p>
      </dsp:txBody>
      <dsp:txXfrm>
        <a:off x="1366323" y="348685"/>
        <a:ext cx="2370505" cy="1005669"/>
      </dsp:txXfrm>
    </dsp:sp>
    <dsp:sp modelId="{F84311DB-75AB-4233-A5EC-A32AB4B3548A}">
      <dsp:nvSpPr>
        <dsp:cNvPr id="0" name=""/>
        <dsp:cNvSpPr/>
      </dsp:nvSpPr>
      <dsp:spPr>
        <a:xfrm>
          <a:off x="4149871" y="348685"/>
          <a:ext cx="1005669" cy="100566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8122AE-9AD7-4C62-AA8B-A3E8985D9C6C}">
      <dsp:nvSpPr>
        <dsp:cNvPr id="0" name=""/>
        <dsp:cNvSpPr/>
      </dsp:nvSpPr>
      <dsp:spPr>
        <a:xfrm>
          <a:off x="4361061" y="559875"/>
          <a:ext cx="583288" cy="58328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C11524-5AF7-4577-AA63-479AB73442EE}">
      <dsp:nvSpPr>
        <dsp:cNvPr id="0" name=""/>
        <dsp:cNvSpPr/>
      </dsp:nvSpPr>
      <dsp:spPr>
        <a:xfrm>
          <a:off x="5371040" y="348685"/>
          <a:ext cx="2370505" cy="100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100" kern="1200" dirty="0"/>
            <a:t>The projects on this path focus on understanding and building consensus, contributing to the development of others by coaching and establishing strong public speaking skills. </a:t>
          </a:r>
          <a:endParaRPr lang="en-US" sz="1100" kern="1200" dirty="0"/>
        </a:p>
      </dsp:txBody>
      <dsp:txXfrm>
        <a:off x="5371040" y="348685"/>
        <a:ext cx="2370505" cy="1005669"/>
      </dsp:txXfrm>
    </dsp:sp>
    <dsp:sp modelId="{EE129176-C6C8-477F-94AD-15D98BE3FE07}">
      <dsp:nvSpPr>
        <dsp:cNvPr id="0" name=""/>
        <dsp:cNvSpPr/>
      </dsp:nvSpPr>
      <dsp:spPr>
        <a:xfrm>
          <a:off x="145153" y="1909149"/>
          <a:ext cx="1005669" cy="100566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70C479-561E-4703-B5EB-3B922CF7125A}">
      <dsp:nvSpPr>
        <dsp:cNvPr id="0" name=""/>
        <dsp:cNvSpPr/>
      </dsp:nvSpPr>
      <dsp:spPr>
        <a:xfrm>
          <a:off x="356344" y="2120340"/>
          <a:ext cx="583288" cy="58328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13681B-F65B-4B6C-9AE1-4541C90E8AA4}">
      <dsp:nvSpPr>
        <dsp:cNvPr id="0" name=""/>
        <dsp:cNvSpPr/>
      </dsp:nvSpPr>
      <dsp:spPr>
        <a:xfrm>
          <a:off x="1366323" y="1909149"/>
          <a:ext cx="2370505" cy="100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100" kern="1200" dirty="0"/>
            <a:t>Each project emphasizes the importance of effective interpersonal communication.</a:t>
          </a:r>
          <a:endParaRPr lang="en-US" sz="1100" kern="1200" dirty="0"/>
        </a:p>
      </dsp:txBody>
      <dsp:txXfrm>
        <a:off x="1366323" y="1909149"/>
        <a:ext cx="2370505" cy="1005669"/>
      </dsp:txXfrm>
    </dsp:sp>
    <dsp:sp modelId="{559E9D44-3AB3-4360-B4C0-E13B7D9A25E8}">
      <dsp:nvSpPr>
        <dsp:cNvPr id="0" name=""/>
        <dsp:cNvSpPr/>
      </dsp:nvSpPr>
      <dsp:spPr>
        <a:xfrm>
          <a:off x="4149871" y="1909149"/>
          <a:ext cx="1005669" cy="100566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F3E7D4-CF9A-47E4-A1DA-104C5DED1C32}">
      <dsp:nvSpPr>
        <dsp:cNvPr id="0" name=""/>
        <dsp:cNvSpPr/>
      </dsp:nvSpPr>
      <dsp:spPr>
        <a:xfrm>
          <a:off x="4361061" y="2120340"/>
          <a:ext cx="583288" cy="58328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952896-64CE-4E16-9091-BA9FAB4A329F}">
      <dsp:nvSpPr>
        <dsp:cNvPr id="0" name=""/>
        <dsp:cNvSpPr/>
      </dsp:nvSpPr>
      <dsp:spPr>
        <a:xfrm>
          <a:off x="5371040" y="1909149"/>
          <a:ext cx="2370505" cy="100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100" kern="1200" dirty="0"/>
            <a:t>This path culminates in a “High Performance Leadership” project of your design.</a:t>
          </a:r>
          <a:endParaRPr lang="en-US" sz="1100" kern="1200" dirty="0"/>
        </a:p>
      </dsp:txBody>
      <dsp:txXfrm>
        <a:off x="5371040" y="1909149"/>
        <a:ext cx="2370505" cy="100566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01B45A-A4AB-44C6-B9EA-666C7FF91B9A}">
      <dsp:nvSpPr>
        <dsp:cNvPr id="0" name=""/>
        <dsp:cNvSpPr/>
      </dsp:nvSpPr>
      <dsp:spPr>
        <a:xfrm>
          <a:off x="570855" y="61539"/>
          <a:ext cx="609224" cy="6092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CDACE5-BAD6-4B7A-A2CE-7AD12DB5B5D6}">
      <dsp:nvSpPr>
        <dsp:cNvPr id="0" name=""/>
        <dsp:cNvSpPr/>
      </dsp:nvSpPr>
      <dsp:spPr>
        <a:xfrm>
          <a:off x="5146" y="805802"/>
          <a:ext cx="1740642" cy="261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AU" sz="1600" kern="1200" dirty="0"/>
            <a:t>Level 2: </a:t>
          </a:r>
          <a:endParaRPr lang="en-US" sz="1600" kern="1200" dirty="0"/>
        </a:p>
      </dsp:txBody>
      <dsp:txXfrm>
        <a:off x="5146" y="805802"/>
        <a:ext cx="1740642" cy="261096"/>
      </dsp:txXfrm>
    </dsp:sp>
    <dsp:sp modelId="{D0464B1D-736A-4873-904E-47BA667870D6}">
      <dsp:nvSpPr>
        <dsp:cNvPr id="0" name=""/>
        <dsp:cNvSpPr/>
      </dsp:nvSpPr>
      <dsp:spPr>
        <a:xfrm>
          <a:off x="5146" y="1129707"/>
          <a:ext cx="1740642" cy="2072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 dirty="0"/>
            <a:t>Understanding Your Leadership Style </a:t>
          </a:r>
          <a:endParaRPr lang="en-U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 dirty="0"/>
            <a:t>A 5- to 7-minute speech</a:t>
          </a:r>
          <a:endParaRPr lang="en-US" sz="1200" kern="1200" dirty="0"/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 dirty="0"/>
            <a:t>Understanding Your Communication Style</a:t>
          </a:r>
          <a:endParaRPr lang="en-U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 dirty="0"/>
            <a:t>A 5- to 7-minute speech</a:t>
          </a:r>
          <a:endParaRPr lang="en-US" sz="1200" kern="1200" dirty="0"/>
        </a:p>
      </dsp:txBody>
      <dsp:txXfrm>
        <a:off x="5146" y="1129707"/>
        <a:ext cx="1740642" cy="2072257"/>
      </dsp:txXfrm>
    </dsp:sp>
    <dsp:sp modelId="{38C02B92-5F94-401F-A734-AF91529DB337}">
      <dsp:nvSpPr>
        <dsp:cNvPr id="0" name=""/>
        <dsp:cNvSpPr/>
      </dsp:nvSpPr>
      <dsp:spPr>
        <a:xfrm>
          <a:off x="2616110" y="61539"/>
          <a:ext cx="609224" cy="6092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239029-D91D-4216-9BBD-9F39B306E1C1}">
      <dsp:nvSpPr>
        <dsp:cNvPr id="0" name=""/>
        <dsp:cNvSpPr/>
      </dsp:nvSpPr>
      <dsp:spPr>
        <a:xfrm>
          <a:off x="2050401" y="805802"/>
          <a:ext cx="1740642" cy="261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AU" sz="1600" kern="1200" dirty="0"/>
            <a:t>Level 3: </a:t>
          </a:r>
          <a:endParaRPr lang="en-US" sz="1600" kern="1200" dirty="0"/>
        </a:p>
      </dsp:txBody>
      <dsp:txXfrm>
        <a:off x="2050401" y="805802"/>
        <a:ext cx="1740642" cy="261096"/>
      </dsp:txXfrm>
    </dsp:sp>
    <dsp:sp modelId="{76BCED36-2A71-4E92-A52E-A38FDBD9465D}">
      <dsp:nvSpPr>
        <dsp:cNvPr id="0" name=""/>
        <dsp:cNvSpPr/>
      </dsp:nvSpPr>
      <dsp:spPr>
        <a:xfrm>
          <a:off x="2050401" y="1129707"/>
          <a:ext cx="1740642" cy="2072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 dirty="0"/>
            <a:t>Reaching consensus</a:t>
          </a:r>
          <a:endParaRPr lang="en-U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 dirty="0">
              <a:solidFill>
                <a:srgbClr val="FF0000"/>
              </a:solidFill>
            </a:rPr>
            <a:t>Leading a non-Toastmasters group toward consensus</a:t>
          </a:r>
          <a:endParaRPr lang="en-US" sz="1200" kern="1200" dirty="0">
            <a:solidFill>
              <a:srgbClr val="FF000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 dirty="0"/>
            <a:t>A 5- to 7-minute speech</a:t>
          </a:r>
          <a:endParaRPr lang="en-US" sz="1200" kern="1200" dirty="0"/>
        </a:p>
      </dsp:txBody>
      <dsp:txXfrm>
        <a:off x="2050401" y="1129707"/>
        <a:ext cx="1740642" cy="2072257"/>
      </dsp:txXfrm>
    </dsp:sp>
    <dsp:sp modelId="{5F1B83F6-67D8-4374-8FAC-4FCF608B97D3}">
      <dsp:nvSpPr>
        <dsp:cNvPr id="0" name=""/>
        <dsp:cNvSpPr/>
      </dsp:nvSpPr>
      <dsp:spPr>
        <a:xfrm>
          <a:off x="4661364" y="61539"/>
          <a:ext cx="609224" cy="60922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B3BBDA-9191-42CC-9078-23702495EEF3}">
      <dsp:nvSpPr>
        <dsp:cNvPr id="0" name=""/>
        <dsp:cNvSpPr/>
      </dsp:nvSpPr>
      <dsp:spPr>
        <a:xfrm>
          <a:off x="4095656" y="805802"/>
          <a:ext cx="1740642" cy="261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AU" sz="1600" kern="1200" dirty="0"/>
            <a:t>Level 4: </a:t>
          </a:r>
          <a:endParaRPr lang="en-US" sz="1600" kern="1200" dirty="0"/>
        </a:p>
      </dsp:txBody>
      <dsp:txXfrm>
        <a:off x="4095656" y="805802"/>
        <a:ext cx="1740642" cy="261096"/>
      </dsp:txXfrm>
    </dsp:sp>
    <dsp:sp modelId="{0EBCEA65-94AE-4083-8F16-B3E43D232276}">
      <dsp:nvSpPr>
        <dsp:cNvPr id="0" name=""/>
        <dsp:cNvSpPr/>
      </dsp:nvSpPr>
      <dsp:spPr>
        <a:xfrm>
          <a:off x="4095656" y="1129707"/>
          <a:ext cx="1740642" cy="2072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 dirty="0"/>
            <a:t>Improvement Through Positive Coaching</a:t>
          </a:r>
          <a:endParaRPr lang="en-U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 dirty="0">
              <a:solidFill>
                <a:srgbClr val="FF0000"/>
              </a:solidFill>
            </a:rPr>
            <a:t>Coaching an individual through a project </a:t>
          </a:r>
          <a:endParaRPr lang="en-US" sz="1200" kern="1200" dirty="0">
            <a:solidFill>
              <a:srgbClr val="FF000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 dirty="0"/>
            <a:t>A 5- to 7-minute speech</a:t>
          </a:r>
          <a:endParaRPr lang="en-US" sz="1200" kern="1200" dirty="0"/>
        </a:p>
      </dsp:txBody>
      <dsp:txXfrm>
        <a:off x="4095656" y="1129707"/>
        <a:ext cx="1740642" cy="2072257"/>
      </dsp:txXfrm>
    </dsp:sp>
    <dsp:sp modelId="{A2BD8150-AD87-4E6B-92C9-0113C2521E37}">
      <dsp:nvSpPr>
        <dsp:cNvPr id="0" name=""/>
        <dsp:cNvSpPr/>
      </dsp:nvSpPr>
      <dsp:spPr>
        <a:xfrm>
          <a:off x="6706619" y="61539"/>
          <a:ext cx="609224" cy="60922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AD3966-3855-46E7-873B-1C327E17030A}">
      <dsp:nvSpPr>
        <dsp:cNvPr id="0" name=""/>
        <dsp:cNvSpPr/>
      </dsp:nvSpPr>
      <dsp:spPr>
        <a:xfrm>
          <a:off x="6140910" y="805802"/>
          <a:ext cx="1740642" cy="261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AU" sz="1600" kern="1200" dirty="0"/>
            <a:t>Level 5: </a:t>
          </a:r>
          <a:endParaRPr lang="en-US" sz="1600" kern="1200" dirty="0"/>
        </a:p>
      </dsp:txBody>
      <dsp:txXfrm>
        <a:off x="6140910" y="805802"/>
        <a:ext cx="1740642" cy="261096"/>
      </dsp:txXfrm>
    </dsp:sp>
    <dsp:sp modelId="{831BBC9B-3FCB-4B10-8B96-F02B23348542}">
      <dsp:nvSpPr>
        <dsp:cNvPr id="0" name=""/>
        <dsp:cNvSpPr/>
      </dsp:nvSpPr>
      <dsp:spPr>
        <a:xfrm>
          <a:off x="6140910" y="1129707"/>
          <a:ext cx="1740642" cy="2072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 dirty="0"/>
            <a:t>High Performance Leadership</a:t>
          </a:r>
          <a:endParaRPr lang="en-U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b="1" kern="1200">
              <a:solidFill>
                <a:srgbClr val="FF0000"/>
              </a:solidFill>
            </a:rPr>
            <a:t>Forming and meeting with a guidance committee at least five times</a:t>
          </a:r>
          <a:endParaRPr lang="en-US" sz="1200" kern="1200" dirty="0">
            <a:solidFill>
              <a:srgbClr val="FF000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>
              <a:solidFill>
                <a:srgbClr val="FF0000"/>
              </a:solidFill>
            </a:rPr>
            <a:t>A Project Plan</a:t>
          </a:r>
          <a:endParaRPr lang="en-US" sz="1200" b="1" kern="1200" dirty="0">
            <a:solidFill>
              <a:srgbClr val="FF000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>
              <a:solidFill>
                <a:srgbClr val="FF0000"/>
              </a:solidFill>
            </a:rPr>
            <a:t>A Vision Plan</a:t>
          </a:r>
          <a:endParaRPr lang="en-US" sz="1200" b="1" kern="1200" dirty="0">
            <a:solidFill>
              <a:srgbClr val="FF000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b="1" kern="1200" dirty="0">
              <a:solidFill>
                <a:srgbClr val="FF0000"/>
              </a:solidFill>
            </a:rPr>
            <a:t>A 360° evaluation</a:t>
          </a:r>
          <a:endParaRPr lang="en-US" sz="1200" b="1" kern="1200" dirty="0">
            <a:solidFill>
              <a:srgbClr val="FF000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 dirty="0"/>
            <a:t>Two 5- to 7-minute speeches</a:t>
          </a:r>
          <a:endParaRPr lang="en-US" sz="1200" kern="1200" dirty="0"/>
        </a:p>
      </dsp:txBody>
      <dsp:txXfrm>
        <a:off x="6140910" y="1129707"/>
        <a:ext cx="1740642" cy="207225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2F8C99-2E8B-43C9-9985-32AC0607EC80}">
      <dsp:nvSpPr>
        <dsp:cNvPr id="0" name=""/>
        <dsp:cNvSpPr/>
      </dsp:nvSpPr>
      <dsp:spPr>
        <a:xfrm>
          <a:off x="145153" y="348685"/>
          <a:ext cx="1005669" cy="100566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125F48-F242-42B2-9508-C1BA3415577E}">
      <dsp:nvSpPr>
        <dsp:cNvPr id="0" name=""/>
        <dsp:cNvSpPr/>
      </dsp:nvSpPr>
      <dsp:spPr>
        <a:xfrm>
          <a:off x="356344" y="559875"/>
          <a:ext cx="583288" cy="5832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3E1F46-6A0B-49B7-A7DB-43139DEE9B17}">
      <dsp:nvSpPr>
        <dsp:cNvPr id="0" name=""/>
        <dsp:cNvSpPr/>
      </dsp:nvSpPr>
      <dsp:spPr>
        <a:xfrm>
          <a:off x="1366323" y="348685"/>
          <a:ext cx="2370505" cy="100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/>
            <a:t>This path is designed to help you build your skills as a humorous and engaging public speaker. </a:t>
          </a:r>
          <a:endParaRPr lang="en-US" sz="1200" kern="1200"/>
        </a:p>
      </dsp:txBody>
      <dsp:txXfrm>
        <a:off x="1366323" y="348685"/>
        <a:ext cx="2370505" cy="1005669"/>
      </dsp:txXfrm>
    </dsp:sp>
    <dsp:sp modelId="{27F4C475-1F59-49C9-9C2A-792A6ED874A7}">
      <dsp:nvSpPr>
        <dsp:cNvPr id="0" name=""/>
        <dsp:cNvSpPr/>
      </dsp:nvSpPr>
      <dsp:spPr>
        <a:xfrm>
          <a:off x="4149871" y="348685"/>
          <a:ext cx="1005669" cy="100566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624D9B-3354-4704-B756-D72F709B3933}">
      <dsp:nvSpPr>
        <dsp:cNvPr id="0" name=""/>
        <dsp:cNvSpPr/>
      </dsp:nvSpPr>
      <dsp:spPr>
        <a:xfrm>
          <a:off x="4361061" y="559875"/>
          <a:ext cx="583288" cy="58328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F2ED6A-AF54-43C0-B439-5013B669E35E}">
      <dsp:nvSpPr>
        <dsp:cNvPr id="0" name=""/>
        <dsp:cNvSpPr/>
      </dsp:nvSpPr>
      <dsp:spPr>
        <a:xfrm>
          <a:off x="5371040" y="348685"/>
          <a:ext cx="2370505" cy="100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/>
            <a:t>The projects on this path focus on understanding your sense of humor and how that sense of humor translates to engaging audience members. </a:t>
          </a:r>
          <a:endParaRPr lang="en-US" sz="1200" kern="1200"/>
        </a:p>
      </dsp:txBody>
      <dsp:txXfrm>
        <a:off x="5371040" y="348685"/>
        <a:ext cx="2370505" cy="1005669"/>
      </dsp:txXfrm>
    </dsp:sp>
    <dsp:sp modelId="{6CE52211-8437-4E05-AAFB-43EF364ECA2E}">
      <dsp:nvSpPr>
        <dsp:cNvPr id="0" name=""/>
        <dsp:cNvSpPr/>
      </dsp:nvSpPr>
      <dsp:spPr>
        <a:xfrm>
          <a:off x="145153" y="1909149"/>
          <a:ext cx="1005669" cy="100566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1ACA6C-3059-4352-ABBB-F62A22F93940}">
      <dsp:nvSpPr>
        <dsp:cNvPr id="0" name=""/>
        <dsp:cNvSpPr/>
      </dsp:nvSpPr>
      <dsp:spPr>
        <a:xfrm>
          <a:off x="356344" y="2120340"/>
          <a:ext cx="583288" cy="58328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ADDC7-759A-46D7-B7A2-0CDF77BF2A96}">
      <dsp:nvSpPr>
        <dsp:cNvPr id="0" name=""/>
        <dsp:cNvSpPr/>
      </dsp:nvSpPr>
      <dsp:spPr>
        <a:xfrm>
          <a:off x="1366323" y="1909149"/>
          <a:ext cx="2370505" cy="100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/>
            <a:t>The projects contribute to developing an understanding of how to effectively use humor in a speech, including challenging situations and impromptu speeches. </a:t>
          </a:r>
          <a:endParaRPr lang="en-US" sz="1200" kern="1200"/>
        </a:p>
      </dsp:txBody>
      <dsp:txXfrm>
        <a:off x="1366323" y="1909149"/>
        <a:ext cx="2370505" cy="1005669"/>
      </dsp:txXfrm>
    </dsp:sp>
    <dsp:sp modelId="{E58549F8-1CE8-4C09-8589-09A005AE0D54}">
      <dsp:nvSpPr>
        <dsp:cNvPr id="0" name=""/>
        <dsp:cNvSpPr/>
      </dsp:nvSpPr>
      <dsp:spPr>
        <a:xfrm>
          <a:off x="4149871" y="1909149"/>
          <a:ext cx="1005669" cy="100566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D410B5-9992-4B06-ACC0-B2AAB45E93E3}">
      <dsp:nvSpPr>
        <dsp:cNvPr id="0" name=""/>
        <dsp:cNvSpPr/>
      </dsp:nvSpPr>
      <dsp:spPr>
        <a:xfrm>
          <a:off x="4361061" y="2120340"/>
          <a:ext cx="583288" cy="58328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D97F8C-6EB8-41AE-A77F-91A5D2F21BAA}">
      <dsp:nvSpPr>
        <dsp:cNvPr id="0" name=""/>
        <dsp:cNvSpPr/>
      </dsp:nvSpPr>
      <dsp:spPr>
        <a:xfrm>
          <a:off x="5371040" y="1909149"/>
          <a:ext cx="2370505" cy="100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/>
            <a:t>This path culminates in an extended humorous speech that will allow you to apply what you learned</a:t>
          </a:r>
          <a:endParaRPr lang="en-US" sz="1200" kern="1200"/>
        </a:p>
      </dsp:txBody>
      <dsp:txXfrm>
        <a:off x="5371040" y="1909149"/>
        <a:ext cx="2370505" cy="100566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402516-4942-465B-A3EE-8E61150B1F88}">
      <dsp:nvSpPr>
        <dsp:cNvPr id="0" name=""/>
        <dsp:cNvSpPr/>
      </dsp:nvSpPr>
      <dsp:spPr>
        <a:xfrm>
          <a:off x="570855" y="593422"/>
          <a:ext cx="609224" cy="6092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ED4C65-3375-47A7-8C1D-CA79A180D6E0}">
      <dsp:nvSpPr>
        <dsp:cNvPr id="0" name=""/>
        <dsp:cNvSpPr/>
      </dsp:nvSpPr>
      <dsp:spPr>
        <a:xfrm>
          <a:off x="5146" y="1291943"/>
          <a:ext cx="1740642" cy="261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AU" sz="1600" kern="1200"/>
            <a:t>Level 2: </a:t>
          </a:r>
          <a:endParaRPr lang="en-US" sz="1600" kern="1200"/>
        </a:p>
      </dsp:txBody>
      <dsp:txXfrm>
        <a:off x="5146" y="1291943"/>
        <a:ext cx="1740642" cy="261096"/>
      </dsp:txXfrm>
    </dsp:sp>
    <dsp:sp modelId="{4474C34B-F7B0-427D-9D9A-3B0D318F7440}">
      <dsp:nvSpPr>
        <dsp:cNvPr id="0" name=""/>
        <dsp:cNvSpPr/>
      </dsp:nvSpPr>
      <dsp:spPr>
        <a:xfrm>
          <a:off x="5146" y="1594572"/>
          <a:ext cx="1740642" cy="1075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 dirty="0"/>
            <a:t>Know Your Sense of </a:t>
          </a:r>
          <a:r>
            <a:rPr lang="en-AU" sz="1200" b="1" kern="1200" dirty="0" err="1"/>
            <a:t>Humor</a:t>
          </a:r>
          <a:endParaRPr lang="en-U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/>
            <a:t>A 5- to 7-minute speech</a:t>
          </a:r>
          <a:endParaRPr lang="en-US" sz="1200" kern="1200"/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 dirty="0"/>
            <a:t>Connect with Your Audience</a:t>
          </a:r>
          <a:endParaRPr lang="en-U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/>
            <a:t>A 5- to 7-minute speech</a:t>
          </a:r>
          <a:endParaRPr lang="en-US" sz="1200" kern="1200"/>
        </a:p>
      </dsp:txBody>
      <dsp:txXfrm>
        <a:off x="5146" y="1594572"/>
        <a:ext cx="1740642" cy="1075508"/>
      </dsp:txXfrm>
    </dsp:sp>
    <dsp:sp modelId="{04848BE0-BAE2-4960-B0EC-12BEF9BC5BB4}">
      <dsp:nvSpPr>
        <dsp:cNvPr id="0" name=""/>
        <dsp:cNvSpPr/>
      </dsp:nvSpPr>
      <dsp:spPr>
        <a:xfrm>
          <a:off x="2616110" y="593422"/>
          <a:ext cx="609224" cy="6092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B08AEF-17EB-4148-8C99-6F4C27F16FCF}">
      <dsp:nvSpPr>
        <dsp:cNvPr id="0" name=""/>
        <dsp:cNvSpPr/>
      </dsp:nvSpPr>
      <dsp:spPr>
        <a:xfrm>
          <a:off x="2050401" y="1291943"/>
          <a:ext cx="1740642" cy="261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AU" sz="1600" kern="1200"/>
            <a:t>Level 3: </a:t>
          </a:r>
          <a:endParaRPr lang="en-US" sz="1600" kern="1200"/>
        </a:p>
      </dsp:txBody>
      <dsp:txXfrm>
        <a:off x="2050401" y="1291943"/>
        <a:ext cx="1740642" cy="261096"/>
      </dsp:txXfrm>
    </dsp:sp>
    <dsp:sp modelId="{FDB6D480-6370-4B43-919C-397F5FB471AF}">
      <dsp:nvSpPr>
        <dsp:cNvPr id="0" name=""/>
        <dsp:cNvSpPr/>
      </dsp:nvSpPr>
      <dsp:spPr>
        <a:xfrm>
          <a:off x="2050401" y="1594572"/>
          <a:ext cx="1740642" cy="1075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 dirty="0"/>
            <a:t>Engage Your Audience With </a:t>
          </a:r>
          <a:r>
            <a:rPr lang="en-AU" sz="1200" b="1" kern="1200" dirty="0" err="1"/>
            <a:t>Humor</a:t>
          </a:r>
          <a:endParaRPr lang="en-U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/>
            <a:t>A 5- to 7-minute speech</a:t>
          </a:r>
          <a:endParaRPr lang="en-US" sz="1200" kern="1200"/>
        </a:p>
      </dsp:txBody>
      <dsp:txXfrm>
        <a:off x="2050401" y="1594572"/>
        <a:ext cx="1740642" cy="1075508"/>
      </dsp:txXfrm>
    </dsp:sp>
    <dsp:sp modelId="{8E692CC3-615C-43FC-BC08-466B8301B0DF}">
      <dsp:nvSpPr>
        <dsp:cNvPr id="0" name=""/>
        <dsp:cNvSpPr/>
      </dsp:nvSpPr>
      <dsp:spPr>
        <a:xfrm>
          <a:off x="4661364" y="593422"/>
          <a:ext cx="609224" cy="60922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1173FD-9A5E-4A8C-A3B6-ABC34935085D}">
      <dsp:nvSpPr>
        <dsp:cNvPr id="0" name=""/>
        <dsp:cNvSpPr/>
      </dsp:nvSpPr>
      <dsp:spPr>
        <a:xfrm>
          <a:off x="4095656" y="1291943"/>
          <a:ext cx="1740642" cy="261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AU" sz="1600" kern="1200"/>
            <a:t>Level 4: </a:t>
          </a:r>
          <a:endParaRPr lang="en-US" sz="1600" kern="1200"/>
        </a:p>
      </dsp:txBody>
      <dsp:txXfrm>
        <a:off x="4095656" y="1291943"/>
        <a:ext cx="1740642" cy="261096"/>
      </dsp:txXfrm>
    </dsp:sp>
    <dsp:sp modelId="{75DFAC64-E746-4CBD-9554-CBA79D6C326F}">
      <dsp:nvSpPr>
        <dsp:cNvPr id="0" name=""/>
        <dsp:cNvSpPr/>
      </dsp:nvSpPr>
      <dsp:spPr>
        <a:xfrm>
          <a:off x="4095656" y="1594572"/>
          <a:ext cx="1740642" cy="1075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 dirty="0"/>
            <a:t>The Power of </a:t>
          </a:r>
          <a:r>
            <a:rPr lang="en-AU" sz="1200" b="1" kern="1200" dirty="0" err="1"/>
            <a:t>Humor</a:t>
          </a:r>
          <a:r>
            <a:rPr lang="en-AU" sz="1200" b="1" kern="1200" dirty="0"/>
            <a:t> in an Impromptu Speech</a:t>
          </a:r>
          <a:endParaRPr lang="en-U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 dirty="0"/>
            <a:t>Two 2- to 3-minute impromptu speeches</a:t>
          </a:r>
          <a:endParaRPr lang="en-US" sz="1200" kern="1200" dirty="0"/>
        </a:p>
      </dsp:txBody>
      <dsp:txXfrm>
        <a:off x="4095656" y="1594572"/>
        <a:ext cx="1740642" cy="1075508"/>
      </dsp:txXfrm>
    </dsp:sp>
    <dsp:sp modelId="{423D8CC9-B860-4EB0-9D04-B4FD57B2D3E9}">
      <dsp:nvSpPr>
        <dsp:cNvPr id="0" name=""/>
        <dsp:cNvSpPr/>
      </dsp:nvSpPr>
      <dsp:spPr>
        <a:xfrm>
          <a:off x="6706619" y="593422"/>
          <a:ext cx="609224" cy="60922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507361-447C-4987-B802-62A6520B9BFD}">
      <dsp:nvSpPr>
        <dsp:cNvPr id="0" name=""/>
        <dsp:cNvSpPr/>
      </dsp:nvSpPr>
      <dsp:spPr>
        <a:xfrm>
          <a:off x="6140910" y="1291943"/>
          <a:ext cx="1740642" cy="261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AU" sz="1600" kern="1200"/>
            <a:t>Level 5: </a:t>
          </a:r>
          <a:endParaRPr lang="en-US" sz="1600" kern="1200"/>
        </a:p>
      </dsp:txBody>
      <dsp:txXfrm>
        <a:off x="6140910" y="1291943"/>
        <a:ext cx="1740642" cy="261096"/>
      </dsp:txXfrm>
    </dsp:sp>
    <dsp:sp modelId="{617F6DEF-0B97-4ADD-9A15-257177E7CF06}">
      <dsp:nvSpPr>
        <dsp:cNvPr id="0" name=""/>
        <dsp:cNvSpPr/>
      </dsp:nvSpPr>
      <dsp:spPr>
        <a:xfrm>
          <a:off x="6140910" y="1594572"/>
          <a:ext cx="1740642" cy="1075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 dirty="0"/>
            <a:t>Deliver Your Message With </a:t>
          </a:r>
          <a:r>
            <a:rPr lang="en-AU" sz="1200" b="1" kern="1200" dirty="0" err="1"/>
            <a:t>Humor</a:t>
          </a:r>
          <a:endParaRPr lang="en-U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b="1" kern="1200" dirty="0">
              <a:solidFill>
                <a:srgbClr val="FF0000"/>
              </a:solidFill>
            </a:rPr>
            <a:t>An 18- to 22-minute keynote-style humorous speech</a:t>
          </a:r>
          <a:endParaRPr lang="en-US" sz="1200" b="1" kern="1200" dirty="0">
            <a:solidFill>
              <a:srgbClr val="FF0000"/>
            </a:solidFill>
          </a:endParaRPr>
        </a:p>
      </dsp:txBody>
      <dsp:txXfrm>
        <a:off x="6140910" y="1594572"/>
        <a:ext cx="1740642" cy="107550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B7BC8E-A5CB-4FF7-BFC6-97E632F8C6AB}">
      <dsp:nvSpPr>
        <dsp:cNvPr id="0" name=""/>
        <dsp:cNvSpPr/>
      </dsp:nvSpPr>
      <dsp:spPr>
        <a:xfrm>
          <a:off x="145153" y="348685"/>
          <a:ext cx="1005669" cy="1005669"/>
        </a:xfrm>
        <a:prstGeom prst="ellipse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0ACE64-FA78-43A2-989E-3C1E4AE14379}">
      <dsp:nvSpPr>
        <dsp:cNvPr id="0" name=""/>
        <dsp:cNvSpPr/>
      </dsp:nvSpPr>
      <dsp:spPr>
        <a:xfrm>
          <a:off x="356344" y="559875"/>
          <a:ext cx="583288" cy="5832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B1A5F5-CFB8-44BE-A330-37A60439F8CC}">
      <dsp:nvSpPr>
        <dsp:cNvPr id="0" name=""/>
        <dsp:cNvSpPr/>
      </dsp:nvSpPr>
      <dsp:spPr>
        <a:xfrm>
          <a:off x="1366323" y="348685"/>
          <a:ext cx="2370505" cy="100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/>
            <a:t>This path helps you build your skills as a public speaker and leader.</a:t>
          </a:r>
          <a:endParaRPr lang="en-US" sz="1200" kern="1200"/>
        </a:p>
      </dsp:txBody>
      <dsp:txXfrm>
        <a:off x="1366323" y="348685"/>
        <a:ext cx="2370505" cy="1005669"/>
      </dsp:txXfrm>
    </dsp:sp>
    <dsp:sp modelId="{1AFA18B6-A2E0-44AC-B0FE-C3F97FACAC69}">
      <dsp:nvSpPr>
        <dsp:cNvPr id="0" name=""/>
        <dsp:cNvSpPr/>
      </dsp:nvSpPr>
      <dsp:spPr>
        <a:xfrm>
          <a:off x="4149871" y="348685"/>
          <a:ext cx="1005669" cy="1005669"/>
        </a:xfrm>
        <a:prstGeom prst="ellipse">
          <a:avLst/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E9E01B-A376-4939-AC07-58707B4F56F3}">
      <dsp:nvSpPr>
        <dsp:cNvPr id="0" name=""/>
        <dsp:cNvSpPr/>
      </dsp:nvSpPr>
      <dsp:spPr>
        <a:xfrm>
          <a:off x="4361061" y="559875"/>
          <a:ext cx="583288" cy="58328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1D0B20-7C20-4AEC-828D-A4B009248917}">
      <dsp:nvSpPr>
        <dsp:cNvPr id="0" name=""/>
        <dsp:cNvSpPr/>
      </dsp:nvSpPr>
      <dsp:spPr>
        <a:xfrm>
          <a:off x="5371040" y="348685"/>
          <a:ext cx="2370505" cy="100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/>
            <a:t>The projects on this path focus on developing a strong connection with audience members when you present, speech writing and speech delivery. </a:t>
          </a:r>
          <a:endParaRPr lang="en-US" sz="1200" kern="1200"/>
        </a:p>
      </dsp:txBody>
      <dsp:txXfrm>
        <a:off x="5371040" y="348685"/>
        <a:ext cx="2370505" cy="1005669"/>
      </dsp:txXfrm>
    </dsp:sp>
    <dsp:sp modelId="{318CBFF3-5B86-485E-9D29-C46111D21D90}">
      <dsp:nvSpPr>
        <dsp:cNvPr id="0" name=""/>
        <dsp:cNvSpPr/>
      </dsp:nvSpPr>
      <dsp:spPr>
        <a:xfrm>
          <a:off x="145153" y="1909149"/>
          <a:ext cx="1005669" cy="100566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7BF201-3BB6-4D6E-9172-03E74DFD4841}">
      <dsp:nvSpPr>
        <dsp:cNvPr id="0" name=""/>
        <dsp:cNvSpPr/>
      </dsp:nvSpPr>
      <dsp:spPr>
        <a:xfrm>
          <a:off x="356344" y="2120340"/>
          <a:ext cx="583288" cy="58328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C66CC2-5C32-4E1E-95CF-B5D482265737}">
      <dsp:nvSpPr>
        <dsp:cNvPr id="0" name=""/>
        <dsp:cNvSpPr/>
      </dsp:nvSpPr>
      <dsp:spPr>
        <a:xfrm>
          <a:off x="1366323" y="1909149"/>
          <a:ext cx="2370505" cy="100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/>
            <a:t>The projects contribute to building an understanding of the steps to manage a project, as well as creating innovative solutions. </a:t>
          </a:r>
          <a:endParaRPr lang="en-US" sz="1200" kern="1200"/>
        </a:p>
      </dsp:txBody>
      <dsp:txXfrm>
        <a:off x="1366323" y="1909149"/>
        <a:ext cx="2370505" cy="1005669"/>
      </dsp:txXfrm>
    </dsp:sp>
    <dsp:sp modelId="{678C3302-B8AF-4E31-83FE-04AB7F4884B8}">
      <dsp:nvSpPr>
        <dsp:cNvPr id="0" name=""/>
        <dsp:cNvSpPr/>
      </dsp:nvSpPr>
      <dsp:spPr>
        <a:xfrm>
          <a:off x="4149871" y="1909149"/>
          <a:ext cx="1005669" cy="1005669"/>
        </a:xfrm>
        <a:prstGeom prst="ellipse">
          <a:avLst/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815636-8D3A-4C77-83B0-F63717B87A4F}">
      <dsp:nvSpPr>
        <dsp:cNvPr id="0" name=""/>
        <dsp:cNvSpPr/>
      </dsp:nvSpPr>
      <dsp:spPr>
        <a:xfrm>
          <a:off x="4361061" y="2120340"/>
          <a:ext cx="583288" cy="58328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B60E23-2ED4-4B62-BDB6-88ACD75E039B}">
      <dsp:nvSpPr>
        <dsp:cNvPr id="0" name=""/>
        <dsp:cNvSpPr/>
      </dsp:nvSpPr>
      <dsp:spPr>
        <a:xfrm>
          <a:off x="5371040" y="1909149"/>
          <a:ext cx="2370505" cy="100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/>
            <a:t>This path culminates in a “High Performance Leadership” project of your design.</a:t>
          </a:r>
          <a:endParaRPr lang="en-US" sz="1200" kern="1200"/>
        </a:p>
      </dsp:txBody>
      <dsp:txXfrm>
        <a:off x="5371040" y="1909149"/>
        <a:ext cx="2370505" cy="100566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66EFF9-2273-40A1-8EDB-87C1EF8A590E}">
      <dsp:nvSpPr>
        <dsp:cNvPr id="0" name=""/>
        <dsp:cNvSpPr/>
      </dsp:nvSpPr>
      <dsp:spPr>
        <a:xfrm>
          <a:off x="570855" y="46154"/>
          <a:ext cx="609224" cy="6092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3A3D5B-4212-435A-BD30-4A6BFF2BA797}">
      <dsp:nvSpPr>
        <dsp:cNvPr id="0" name=""/>
        <dsp:cNvSpPr/>
      </dsp:nvSpPr>
      <dsp:spPr>
        <a:xfrm>
          <a:off x="5146" y="791740"/>
          <a:ext cx="1740642" cy="261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AU" sz="1600" kern="1200"/>
            <a:t>Level 2: </a:t>
          </a:r>
          <a:endParaRPr lang="en-US" sz="1600" kern="1200"/>
        </a:p>
      </dsp:txBody>
      <dsp:txXfrm>
        <a:off x="5146" y="791740"/>
        <a:ext cx="1740642" cy="261096"/>
      </dsp:txXfrm>
    </dsp:sp>
    <dsp:sp modelId="{2EDD1A97-A8C2-4E80-A998-0DC4BA5DCA20}">
      <dsp:nvSpPr>
        <dsp:cNvPr id="0" name=""/>
        <dsp:cNvSpPr/>
      </dsp:nvSpPr>
      <dsp:spPr>
        <a:xfrm>
          <a:off x="5146" y="1116260"/>
          <a:ext cx="1740642" cy="2101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 dirty="0"/>
            <a:t>Understanding Your Leadership Style </a:t>
          </a:r>
          <a:endParaRPr lang="en-U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 dirty="0"/>
            <a:t>A 5- to 7-minute speech</a:t>
          </a:r>
          <a:endParaRPr lang="en-US" sz="1200" kern="1200" dirty="0"/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 dirty="0"/>
            <a:t>Connect With Your Audience</a:t>
          </a:r>
          <a:endParaRPr lang="en-U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/>
            <a:t>A 5- to 7-minute speech</a:t>
          </a:r>
          <a:endParaRPr lang="en-US" sz="1200" kern="1200"/>
        </a:p>
      </dsp:txBody>
      <dsp:txXfrm>
        <a:off x="5146" y="1116260"/>
        <a:ext cx="1740642" cy="2101088"/>
      </dsp:txXfrm>
    </dsp:sp>
    <dsp:sp modelId="{C65A0CA3-A4C4-40A6-85B7-F3377F5820DA}">
      <dsp:nvSpPr>
        <dsp:cNvPr id="0" name=""/>
        <dsp:cNvSpPr/>
      </dsp:nvSpPr>
      <dsp:spPr>
        <a:xfrm>
          <a:off x="2616110" y="46154"/>
          <a:ext cx="609224" cy="6092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39ED98-DB7E-4EBB-BE3D-B31D45709467}">
      <dsp:nvSpPr>
        <dsp:cNvPr id="0" name=""/>
        <dsp:cNvSpPr/>
      </dsp:nvSpPr>
      <dsp:spPr>
        <a:xfrm>
          <a:off x="2050401" y="791740"/>
          <a:ext cx="1740642" cy="261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AU" sz="1600" kern="1200"/>
            <a:t>Level 3: </a:t>
          </a:r>
          <a:endParaRPr lang="en-US" sz="1600" kern="1200"/>
        </a:p>
      </dsp:txBody>
      <dsp:txXfrm>
        <a:off x="2050401" y="791740"/>
        <a:ext cx="1740642" cy="261096"/>
      </dsp:txXfrm>
    </dsp:sp>
    <dsp:sp modelId="{61E4C03F-7CE0-4409-92CB-571BEA691EDD}">
      <dsp:nvSpPr>
        <dsp:cNvPr id="0" name=""/>
        <dsp:cNvSpPr/>
      </dsp:nvSpPr>
      <dsp:spPr>
        <a:xfrm>
          <a:off x="2050401" y="1116260"/>
          <a:ext cx="1740642" cy="2101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 dirty="0"/>
            <a:t>Present a Proposal</a:t>
          </a:r>
          <a:endParaRPr lang="en-U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 dirty="0"/>
            <a:t>A 5- to 7-minute speech</a:t>
          </a:r>
          <a:endParaRPr lang="en-US" sz="1200" kern="1200" dirty="0"/>
        </a:p>
      </dsp:txBody>
      <dsp:txXfrm>
        <a:off x="2050401" y="1116260"/>
        <a:ext cx="1740642" cy="2101088"/>
      </dsp:txXfrm>
    </dsp:sp>
    <dsp:sp modelId="{B7EC93AF-F76B-4FCC-A4D5-B47183B4B77C}">
      <dsp:nvSpPr>
        <dsp:cNvPr id="0" name=""/>
        <dsp:cNvSpPr/>
      </dsp:nvSpPr>
      <dsp:spPr>
        <a:xfrm>
          <a:off x="4661364" y="46154"/>
          <a:ext cx="609224" cy="60922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4ABC66-EADC-473A-BA95-19653C4222B8}">
      <dsp:nvSpPr>
        <dsp:cNvPr id="0" name=""/>
        <dsp:cNvSpPr/>
      </dsp:nvSpPr>
      <dsp:spPr>
        <a:xfrm>
          <a:off x="4095656" y="791740"/>
          <a:ext cx="1740642" cy="261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AU" sz="1600" kern="1200"/>
            <a:t>Level 4: </a:t>
          </a:r>
          <a:endParaRPr lang="en-US" sz="1600" kern="1200"/>
        </a:p>
      </dsp:txBody>
      <dsp:txXfrm>
        <a:off x="4095656" y="791740"/>
        <a:ext cx="1740642" cy="261096"/>
      </dsp:txXfrm>
    </dsp:sp>
    <dsp:sp modelId="{C47A412F-F24F-4F0A-8AA3-840A47C46A0D}">
      <dsp:nvSpPr>
        <dsp:cNvPr id="0" name=""/>
        <dsp:cNvSpPr/>
      </dsp:nvSpPr>
      <dsp:spPr>
        <a:xfrm>
          <a:off x="4095656" y="1116260"/>
          <a:ext cx="1740642" cy="2101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 dirty="0"/>
            <a:t>Manage Projects Successfully</a:t>
          </a:r>
          <a:endParaRPr lang="en-U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b="1" kern="1200" dirty="0">
              <a:solidFill>
                <a:srgbClr val="FF0000"/>
              </a:solidFill>
            </a:rPr>
            <a:t>Build a Team</a:t>
          </a:r>
          <a:endParaRPr lang="en-US" sz="1200" b="1" kern="1200" dirty="0">
            <a:solidFill>
              <a:srgbClr val="FF000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b="1" kern="1200" dirty="0">
              <a:solidFill>
                <a:srgbClr val="FF0000"/>
              </a:solidFill>
            </a:rPr>
            <a:t>Creating a project plan</a:t>
          </a:r>
          <a:endParaRPr lang="en-US" sz="1200" b="1" kern="1200" dirty="0">
            <a:solidFill>
              <a:srgbClr val="FF000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 dirty="0"/>
            <a:t>A 2- to 3-minute speech about your plan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>
              <a:solidFill>
                <a:srgbClr val="FF0000"/>
              </a:solidFill>
            </a:rPr>
            <a:t>Deliver the Plan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 dirty="0"/>
            <a:t>A 5- to 7-minute speech about your experience</a:t>
          </a:r>
          <a:endParaRPr lang="en-US" sz="1200" kern="1200" dirty="0"/>
        </a:p>
      </dsp:txBody>
      <dsp:txXfrm>
        <a:off x="4095656" y="1116260"/>
        <a:ext cx="1740642" cy="2101088"/>
      </dsp:txXfrm>
    </dsp:sp>
    <dsp:sp modelId="{6E2E4D97-3E08-48C6-B1FB-2F082B70DE8F}">
      <dsp:nvSpPr>
        <dsp:cNvPr id="0" name=""/>
        <dsp:cNvSpPr/>
      </dsp:nvSpPr>
      <dsp:spPr>
        <a:xfrm>
          <a:off x="6706619" y="46154"/>
          <a:ext cx="609224" cy="60922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85AA56-26FA-4C89-900D-2501D8ED3E2A}">
      <dsp:nvSpPr>
        <dsp:cNvPr id="0" name=""/>
        <dsp:cNvSpPr/>
      </dsp:nvSpPr>
      <dsp:spPr>
        <a:xfrm>
          <a:off x="6140910" y="791740"/>
          <a:ext cx="1740642" cy="261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AU" sz="1600" kern="1200"/>
            <a:t>Level 5: </a:t>
          </a:r>
          <a:endParaRPr lang="en-US" sz="1600" kern="1200"/>
        </a:p>
      </dsp:txBody>
      <dsp:txXfrm>
        <a:off x="6140910" y="791740"/>
        <a:ext cx="1740642" cy="261096"/>
      </dsp:txXfrm>
    </dsp:sp>
    <dsp:sp modelId="{034223B6-FC34-4B05-9D06-7F5726045395}">
      <dsp:nvSpPr>
        <dsp:cNvPr id="0" name=""/>
        <dsp:cNvSpPr/>
      </dsp:nvSpPr>
      <dsp:spPr>
        <a:xfrm>
          <a:off x="6140910" y="1116260"/>
          <a:ext cx="1740642" cy="2101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 dirty="0"/>
            <a:t>High Performance Leadership</a:t>
          </a:r>
          <a:endParaRPr lang="en-U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b="1" kern="1200" dirty="0">
              <a:solidFill>
                <a:srgbClr val="FF0000"/>
              </a:solidFill>
            </a:rPr>
            <a:t>Forming and meeting with a guidance committee at least five times</a:t>
          </a:r>
          <a:endParaRPr lang="en-US" sz="1200" b="1" kern="1200" dirty="0">
            <a:solidFill>
              <a:srgbClr val="FF000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>
              <a:solidFill>
                <a:srgbClr val="FF0000"/>
              </a:solidFill>
            </a:rPr>
            <a:t>A Project Plan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>
              <a:solidFill>
                <a:srgbClr val="FF0000"/>
              </a:solidFill>
            </a:rPr>
            <a:t>A Vision Plan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b="1" kern="1200" dirty="0">
              <a:solidFill>
                <a:srgbClr val="FF0000"/>
              </a:solidFill>
            </a:rPr>
            <a:t>A 360° evaluation</a:t>
          </a:r>
          <a:endParaRPr lang="en-US" sz="1200" b="1" kern="1200" dirty="0">
            <a:solidFill>
              <a:srgbClr val="FF0000"/>
            </a:solidFill>
          </a:endParaRPr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Two 5- to 7-minute speeches</a:t>
          </a:r>
          <a:endParaRPr lang="en-US" sz="1200" kern="1200" dirty="0"/>
        </a:p>
      </dsp:txBody>
      <dsp:txXfrm>
        <a:off x="6140910" y="1116260"/>
        <a:ext cx="1740642" cy="210108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8DCB43-2CDA-403E-B2E4-1BDF7C84463A}">
      <dsp:nvSpPr>
        <dsp:cNvPr id="0" name=""/>
        <dsp:cNvSpPr/>
      </dsp:nvSpPr>
      <dsp:spPr>
        <a:xfrm>
          <a:off x="145153" y="348685"/>
          <a:ext cx="1005669" cy="100566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1E71A6-D497-4C9C-B28A-602CF29BB924}">
      <dsp:nvSpPr>
        <dsp:cNvPr id="0" name=""/>
        <dsp:cNvSpPr/>
      </dsp:nvSpPr>
      <dsp:spPr>
        <a:xfrm>
          <a:off x="356344" y="559875"/>
          <a:ext cx="583288" cy="5832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3FC063-087B-46E2-9BD7-FADAEACD46B5}">
      <dsp:nvSpPr>
        <dsp:cNvPr id="0" name=""/>
        <dsp:cNvSpPr/>
      </dsp:nvSpPr>
      <dsp:spPr>
        <a:xfrm>
          <a:off x="1366323" y="348685"/>
          <a:ext cx="2370505" cy="100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/>
            <a:t>This path helps you build your skills as an effective communicator and leader. </a:t>
          </a:r>
          <a:endParaRPr lang="en-US" sz="1400" kern="1200"/>
        </a:p>
      </dsp:txBody>
      <dsp:txXfrm>
        <a:off x="1366323" y="348685"/>
        <a:ext cx="2370505" cy="1005669"/>
      </dsp:txXfrm>
    </dsp:sp>
    <dsp:sp modelId="{34DCE9BA-1141-42F5-8DEA-73C9924207D1}">
      <dsp:nvSpPr>
        <dsp:cNvPr id="0" name=""/>
        <dsp:cNvSpPr/>
      </dsp:nvSpPr>
      <dsp:spPr>
        <a:xfrm>
          <a:off x="4149871" y="348685"/>
          <a:ext cx="1005669" cy="100566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8B7E40-2FB3-483B-8531-7B89CA0BF659}">
      <dsp:nvSpPr>
        <dsp:cNvPr id="0" name=""/>
        <dsp:cNvSpPr/>
      </dsp:nvSpPr>
      <dsp:spPr>
        <a:xfrm>
          <a:off x="4361061" y="559875"/>
          <a:ext cx="583288" cy="58328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24E78D-CD4D-4F7C-8E90-270D62C50668}">
      <dsp:nvSpPr>
        <dsp:cNvPr id="0" name=""/>
        <dsp:cNvSpPr/>
      </dsp:nvSpPr>
      <dsp:spPr>
        <a:xfrm>
          <a:off x="5371040" y="348685"/>
          <a:ext cx="2370505" cy="100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/>
            <a:t>The projects on this path focus on learning how to manage time, as well as how to develop and implement a plan. </a:t>
          </a:r>
          <a:endParaRPr lang="en-US" sz="1400" kern="1200"/>
        </a:p>
      </dsp:txBody>
      <dsp:txXfrm>
        <a:off x="5371040" y="348685"/>
        <a:ext cx="2370505" cy="1005669"/>
      </dsp:txXfrm>
    </dsp:sp>
    <dsp:sp modelId="{9349E27C-2DAD-4043-9AEA-59D6FFEC7459}">
      <dsp:nvSpPr>
        <dsp:cNvPr id="0" name=""/>
        <dsp:cNvSpPr/>
      </dsp:nvSpPr>
      <dsp:spPr>
        <a:xfrm>
          <a:off x="145153" y="1909149"/>
          <a:ext cx="1005669" cy="100566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D6DECD-3F54-4A62-AE0E-D853F04DF5A0}">
      <dsp:nvSpPr>
        <dsp:cNvPr id="0" name=""/>
        <dsp:cNvSpPr/>
      </dsp:nvSpPr>
      <dsp:spPr>
        <a:xfrm>
          <a:off x="356344" y="2120340"/>
          <a:ext cx="583288" cy="58328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FDDF26-4BCE-4F54-88C6-08A44434528B}">
      <dsp:nvSpPr>
        <dsp:cNvPr id="0" name=""/>
        <dsp:cNvSpPr/>
      </dsp:nvSpPr>
      <dsp:spPr>
        <a:xfrm>
          <a:off x="1366323" y="1909149"/>
          <a:ext cx="2370505" cy="100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/>
            <a:t>Public speaking and leading a team are emphasized in all projects. </a:t>
          </a:r>
          <a:endParaRPr lang="en-US" sz="1400" kern="1200"/>
        </a:p>
      </dsp:txBody>
      <dsp:txXfrm>
        <a:off x="1366323" y="1909149"/>
        <a:ext cx="2370505" cy="1005669"/>
      </dsp:txXfrm>
    </dsp:sp>
    <dsp:sp modelId="{52D98100-95B4-47AB-91F9-8E32C7848296}">
      <dsp:nvSpPr>
        <dsp:cNvPr id="0" name=""/>
        <dsp:cNvSpPr/>
      </dsp:nvSpPr>
      <dsp:spPr>
        <a:xfrm>
          <a:off x="4149871" y="1909149"/>
          <a:ext cx="1005669" cy="100566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DA4725-F94F-4C42-A376-684CD931D339}">
      <dsp:nvSpPr>
        <dsp:cNvPr id="0" name=""/>
        <dsp:cNvSpPr/>
      </dsp:nvSpPr>
      <dsp:spPr>
        <a:xfrm>
          <a:off x="4361061" y="2120340"/>
          <a:ext cx="583288" cy="58328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A9F48B-4E23-4079-B2BD-3FC570735E23}">
      <dsp:nvSpPr>
        <dsp:cNvPr id="0" name=""/>
        <dsp:cNvSpPr/>
      </dsp:nvSpPr>
      <dsp:spPr>
        <a:xfrm>
          <a:off x="5371040" y="1909149"/>
          <a:ext cx="2370505" cy="100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This path culminates in the planning and execution of an event that will allow you to apply everything you learned.</a:t>
          </a:r>
          <a:endParaRPr lang="en-US" sz="1400" kern="1200" dirty="0"/>
        </a:p>
      </dsp:txBody>
      <dsp:txXfrm>
        <a:off x="5371040" y="1909149"/>
        <a:ext cx="2370505" cy="1005669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0F0788-6F85-44BE-85E5-786A38C0BB8C}">
      <dsp:nvSpPr>
        <dsp:cNvPr id="0" name=""/>
        <dsp:cNvSpPr/>
      </dsp:nvSpPr>
      <dsp:spPr>
        <a:xfrm>
          <a:off x="570855" y="445066"/>
          <a:ext cx="609224" cy="6092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8F8039-F6AB-4EAE-A236-4FD9AC274E2B}">
      <dsp:nvSpPr>
        <dsp:cNvPr id="0" name=""/>
        <dsp:cNvSpPr/>
      </dsp:nvSpPr>
      <dsp:spPr>
        <a:xfrm>
          <a:off x="5146" y="1156346"/>
          <a:ext cx="1740642" cy="261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AU" sz="1600" kern="1200"/>
            <a:t>Level 2: </a:t>
          </a:r>
          <a:endParaRPr lang="en-US" sz="1600" kern="1200"/>
        </a:p>
      </dsp:txBody>
      <dsp:txXfrm>
        <a:off x="5146" y="1156346"/>
        <a:ext cx="1740642" cy="261096"/>
      </dsp:txXfrm>
    </dsp:sp>
    <dsp:sp modelId="{71C29363-2E46-41D0-B3FE-34E3885C6D2C}">
      <dsp:nvSpPr>
        <dsp:cNvPr id="0" name=""/>
        <dsp:cNvSpPr/>
      </dsp:nvSpPr>
      <dsp:spPr>
        <a:xfrm>
          <a:off x="5146" y="1464910"/>
          <a:ext cx="1740642" cy="1353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 dirty="0"/>
            <a:t>Managing Time</a:t>
          </a:r>
          <a:endParaRPr lang="en-U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 dirty="0"/>
            <a:t>A 5- to 7-minute speech</a:t>
          </a:r>
          <a:endParaRPr lang="en-US" sz="1200" kern="1200" dirty="0"/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 dirty="0"/>
            <a:t>Understanding Your Leadership Style </a:t>
          </a:r>
          <a:endParaRPr lang="en-U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 dirty="0"/>
            <a:t>A 5- to 7-minute speech</a:t>
          </a:r>
          <a:endParaRPr lang="en-US" sz="1200" kern="1200" dirty="0"/>
        </a:p>
      </dsp:txBody>
      <dsp:txXfrm>
        <a:off x="5146" y="1464910"/>
        <a:ext cx="1740642" cy="1353527"/>
      </dsp:txXfrm>
    </dsp:sp>
    <dsp:sp modelId="{F545FD23-A9D1-4EC0-B90E-B9C794227986}">
      <dsp:nvSpPr>
        <dsp:cNvPr id="0" name=""/>
        <dsp:cNvSpPr/>
      </dsp:nvSpPr>
      <dsp:spPr>
        <a:xfrm>
          <a:off x="2616110" y="445066"/>
          <a:ext cx="609224" cy="6092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CD595B-698F-46EC-8430-495DE30C3B56}">
      <dsp:nvSpPr>
        <dsp:cNvPr id="0" name=""/>
        <dsp:cNvSpPr/>
      </dsp:nvSpPr>
      <dsp:spPr>
        <a:xfrm>
          <a:off x="2050401" y="1156346"/>
          <a:ext cx="1740642" cy="261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AU" sz="1600" kern="1200"/>
            <a:t>Level 3: </a:t>
          </a:r>
          <a:endParaRPr lang="en-US" sz="1600" kern="1200"/>
        </a:p>
      </dsp:txBody>
      <dsp:txXfrm>
        <a:off x="2050401" y="1156346"/>
        <a:ext cx="1740642" cy="261096"/>
      </dsp:txXfrm>
    </dsp:sp>
    <dsp:sp modelId="{AD6E6EF1-C436-4097-88CE-3BBED32EFF2F}">
      <dsp:nvSpPr>
        <dsp:cNvPr id="0" name=""/>
        <dsp:cNvSpPr/>
      </dsp:nvSpPr>
      <dsp:spPr>
        <a:xfrm>
          <a:off x="2050401" y="1464910"/>
          <a:ext cx="1740642" cy="1353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 dirty="0"/>
            <a:t>Planning and Implementing</a:t>
          </a:r>
          <a:endParaRPr lang="en-U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 dirty="0"/>
            <a:t>A 2- to 3-minute report or 5- to 7-minute speech</a:t>
          </a:r>
          <a:endParaRPr lang="en-US" sz="1200" kern="1200" dirty="0"/>
        </a:p>
      </dsp:txBody>
      <dsp:txXfrm>
        <a:off x="2050401" y="1464910"/>
        <a:ext cx="1740642" cy="1353527"/>
      </dsp:txXfrm>
    </dsp:sp>
    <dsp:sp modelId="{A365632C-3C2E-4EDA-8CE2-207FCE71F6FC}">
      <dsp:nvSpPr>
        <dsp:cNvPr id="0" name=""/>
        <dsp:cNvSpPr/>
      </dsp:nvSpPr>
      <dsp:spPr>
        <a:xfrm>
          <a:off x="4661364" y="445066"/>
          <a:ext cx="609224" cy="60922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24B643-828F-485D-A2AD-93222F8EA07A}">
      <dsp:nvSpPr>
        <dsp:cNvPr id="0" name=""/>
        <dsp:cNvSpPr/>
      </dsp:nvSpPr>
      <dsp:spPr>
        <a:xfrm>
          <a:off x="4095656" y="1156346"/>
          <a:ext cx="1740642" cy="261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AU" sz="1600" kern="1200"/>
            <a:t>Level 4: </a:t>
          </a:r>
          <a:endParaRPr lang="en-US" sz="1600" kern="1200"/>
        </a:p>
      </dsp:txBody>
      <dsp:txXfrm>
        <a:off x="4095656" y="1156346"/>
        <a:ext cx="1740642" cy="261096"/>
      </dsp:txXfrm>
    </dsp:sp>
    <dsp:sp modelId="{613C6732-785D-471C-9F1B-C00F7D1294A5}">
      <dsp:nvSpPr>
        <dsp:cNvPr id="0" name=""/>
        <dsp:cNvSpPr/>
      </dsp:nvSpPr>
      <dsp:spPr>
        <a:xfrm>
          <a:off x="4095656" y="1464910"/>
          <a:ext cx="1740642" cy="1353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 dirty="0"/>
            <a:t>Leading Your Team</a:t>
          </a:r>
          <a:endParaRPr lang="en-U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b="1" kern="1200" dirty="0">
              <a:solidFill>
                <a:srgbClr val="FF0000"/>
              </a:solidFill>
            </a:rPr>
            <a:t>Building and leading a team to the completion of a project</a:t>
          </a:r>
          <a:endParaRPr lang="en-US" sz="1200" b="1" kern="1200" dirty="0">
            <a:solidFill>
              <a:srgbClr val="FF000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/>
            <a:t>A 5- to 7-minute speech</a:t>
          </a:r>
          <a:endParaRPr lang="en-US" sz="1200" kern="1200"/>
        </a:p>
      </dsp:txBody>
      <dsp:txXfrm>
        <a:off x="4095656" y="1464910"/>
        <a:ext cx="1740642" cy="1353527"/>
      </dsp:txXfrm>
    </dsp:sp>
    <dsp:sp modelId="{5247ECC6-4092-4027-839A-F8291D30113E}">
      <dsp:nvSpPr>
        <dsp:cNvPr id="0" name=""/>
        <dsp:cNvSpPr/>
      </dsp:nvSpPr>
      <dsp:spPr>
        <a:xfrm>
          <a:off x="6706619" y="445066"/>
          <a:ext cx="609224" cy="60922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494104-868C-48B7-81E7-32D0A6BFD4E7}">
      <dsp:nvSpPr>
        <dsp:cNvPr id="0" name=""/>
        <dsp:cNvSpPr/>
      </dsp:nvSpPr>
      <dsp:spPr>
        <a:xfrm>
          <a:off x="6140910" y="1156346"/>
          <a:ext cx="1740642" cy="261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AU" sz="1600" kern="1200"/>
            <a:t>Level 5: </a:t>
          </a:r>
          <a:endParaRPr lang="en-US" sz="1600" kern="1200"/>
        </a:p>
      </dsp:txBody>
      <dsp:txXfrm>
        <a:off x="6140910" y="1156346"/>
        <a:ext cx="1740642" cy="261096"/>
      </dsp:txXfrm>
    </dsp:sp>
    <dsp:sp modelId="{A2F7CC6E-326D-489D-9F68-22C476717981}">
      <dsp:nvSpPr>
        <dsp:cNvPr id="0" name=""/>
        <dsp:cNvSpPr/>
      </dsp:nvSpPr>
      <dsp:spPr>
        <a:xfrm>
          <a:off x="6140910" y="1464910"/>
          <a:ext cx="1740642" cy="1353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 dirty="0"/>
            <a:t>Manage Successful Events</a:t>
          </a:r>
          <a:endParaRPr lang="en-U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b="1" kern="1200" dirty="0">
              <a:solidFill>
                <a:srgbClr val="FF0000"/>
              </a:solidFill>
            </a:rPr>
            <a:t>Building a team</a:t>
          </a:r>
          <a:endParaRPr lang="en-US" sz="1200" b="1" kern="1200" dirty="0">
            <a:solidFill>
              <a:srgbClr val="FF000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 dirty="0"/>
            <a:t>A 2- to 3-minute speech about your plan 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b="1" kern="1200" dirty="0">
              <a:solidFill>
                <a:srgbClr val="FF0000"/>
              </a:solidFill>
            </a:rPr>
            <a:t>Completing the plan with your team</a:t>
          </a:r>
          <a:endParaRPr lang="en-US" sz="1200" b="1" kern="1200" dirty="0">
            <a:solidFill>
              <a:srgbClr val="FF000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 dirty="0"/>
            <a:t>A 5- to 7-minute speech</a:t>
          </a:r>
          <a:endParaRPr lang="en-US" sz="1200" kern="1200" dirty="0"/>
        </a:p>
      </dsp:txBody>
      <dsp:txXfrm>
        <a:off x="6140910" y="1464910"/>
        <a:ext cx="1740642" cy="1353527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A29ECB-D92F-40CB-86F1-E3F64B8E63C0}">
      <dsp:nvSpPr>
        <dsp:cNvPr id="0" name=""/>
        <dsp:cNvSpPr/>
      </dsp:nvSpPr>
      <dsp:spPr>
        <a:xfrm>
          <a:off x="145153" y="348685"/>
          <a:ext cx="1005669" cy="100566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D31E66-D166-4D95-A1E0-07C4270465E8}">
      <dsp:nvSpPr>
        <dsp:cNvPr id="0" name=""/>
        <dsp:cNvSpPr/>
      </dsp:nvSpPr>
      <dsp:spPr>
        <a:xfrm>
          <a:off x="356344" y="559875"/>
          <a:ext cx="583288" cy="5832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1A270F-7788-4C7A-8A35-3B6359EE04A0}">
      <dsp:nvSpPr>
        <dsp:cNvPr id="0" name=""/>
        <dsp:cNvSpPr/>
      </dsp:nvSpPr>
      <dsp:spPr>
        <a:xfrm>
          <a:off x="1366323" y="348685"/>
          <a:ext cx="2370505" cy="100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This path helps you build your skills as a powerful and effective communicator. </a:t>
          </a:r>
          <a:endParaRPr lang="en-US" sz="1600" kern="1200" dirty="0"/>
        </a:p>
      </dsp:txBody>
      <dsp:txXfrm>
        <a:off x="1366323" y="348685"/>
        <a:ext cx="2370505" cy="1005669"/>
      </dsp:txXfrm>
    </dsp:sp>
    <dsp:sp modelId="{D3932798-65D6-4A1B-BD2B-A16E68F55025}">
      <dsp:nvSpPr>
        <dsp:cNvPr id="0" name=""/>
        <dsp:cNvSpPr/>
      </dsp:nvSpPr>
      <dsp:spPr>
        <a:xfrm>
          <a:off x="4149871" y="348685"/>
          <a:ext cx="1005669" cy="100566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C75638-B8CD-47C3-BD21-0C66AD98C57C}">
      <dsp:nvSpPr>
        <dsp:cNvPr id="0" name=""/>
        <dsp:cNvSpPr/>
      </dsp:nvSpPr>
      <dsp:spPr>
        <a:xfrm>
          <a:off x="4361061" y="559875"/>
          <a:ext cx="583288" cy="58328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6FEA60-54A8-43BD-AA8E-3437C8D7A639}">
      <dsp:nvSpPr>
        <dsp:cNvPr id="0" name=""/>
        <dsp:cNvSpPr/>
      </dsp:nvSpPr>
      <dsp:spPr>
        <a:xfrm>
          <a:off x="5371040" y="348685"/>
          <a:ext cx="2370505" cy="100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The projects focus on learning understanding motivation and successfully leading small groups to accomplish tasks. </a:t>
          </a:r>
          <a:endParaRPr lang="en-US" sz="1600" kern="1200" dirty="0"/>
        </a:p>
      </dsp:txBody>
      <dsp:txXfrm>
        <a:off x="5371040" y="348685"/>
        <a:ext cx="2370505" cy="1005669"/>
      </dsp:txXfrm>
    </dsp:sp>
    <dsp:sp modelId="{99CB3EE6-E1AF-4A10-A858-3028C0053D47}">
      <dsp:nvSpPr>
        <dsp:cNvPr id="0" name=""/>
        <dsp:cNvSpPr/>
      </dsp:nvSpPr>
      <dsp:spPr>
        <a:xfrm>
          <a:off x="145153" y="1909149"/>
          <a:ext cx="1005669" cy="100566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213BAC-88D7-4D6C-9478-28BD829E615F}">
      <dsp:nvSpPr>
        <dsp:cNvPr id="0" name=""/>
        <dsp:cNvSpPr/>
      </dsp:nvSpPr>
      <dsp:spPr>
        <a:xfrm>
          <a:off x="356344" y="2120340"/>
          <a:ext cx="583288" cy="58328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F01855-1750-4309-BF16-22F6EDC2BEC9}">
      <dsp:nvSpPr>
        <dsp:cNvPr id="0" name=""/>
        <dsp:cNvSpPr/>
      </dsp:nvSpPr>
      <dsp:spPr>
        <a:xfrm>
          <a:off x="1366323" y="1909149"/>
          <a:ext cx="2370505" cy="100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These projects also emphasize the development of strategies for building connections with the people around you</a:t>
          </a:r>
          <a:endParaRPr lang="en-US" sz="1600" kern="1200" dirty="0"/>
        </a:p>
      </dsp:txBody>
      <dsp:txXfrm>
        <a:off x="1366323" y="1909149"/>
        <a:ext cx="2370505" cy="1005669"/>
      </dsp:txXfrm>
    </dsp:sp>
    <dsp:sp modelId="{7B9A2FAF-585C-45FD-A898-9FEC0CB663AB}">
      <dsp:nvSpPr>
        <dsp:cNvPr id="0" name=""/>
        <dsp:cNvSpPr/>
      </dsp:nvSpPr>
      <dsp:spPr>
        <a:xfrm>
          <a:off x="4149871" y="1909149"/>
          <a:ext cx="1005669" cy="100566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567AE4-1340-490A-9A20-CD09CDBFC75F}">
      <dsp:nvSpPr>
        <dsp:cNvPr id="0" name=""/>
        <dsp:cNvSpPr/>
      </dsp:nvSpPr>
      <dsp:spPr>
        <a:xfrm>
          <a:off x="4361061" y="2120340"/>
          <a:ext cx="583288" cy="58328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E12D64-8B70-4D65-9007-B4FC3BCD5779}">
      <dsp:nvSpPr>
        <dsp:cNvPr id="0" name=""/>
        <dsp:cNvSpPr/>
      </dsp:nvSpPr>
      <dsp:spPr>
        <a:xfrm>
          <a:off x="5371040" y="1909149"/>
          <a:ext cx="2370505" cy="100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This path culminates in a comprehensive team-building project that brings all of your skills together—including public speaking.</a:t>
          </a:r>
          <a:endParaRPr lang="en-US" sz="1200" kern="1200" dirty="0"/>
        </a:p>
      </dsp:txBody>
      <dsp:txXfrm>
        <a:off x="5371040" y="1909149"/>
        <a:ext cx="2370505" cy="10056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DB37DE-BBFE-4727-A7CB-1E75B23D6C07}">
      <dsp:nvSpPr>
        <dsp:cNvPr id="0" name=""/>
        <dsp:cNvSpPr/>
      </dsp:nvSpPr>
      <dsp:spPr>
        <a:xfrm>
          <a:off x="768469" y="159222"/>
          <a:ext cx="823117" cy="7427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EA357E-E455-4C5C-BE65-E8065797B08D}">
      <dsp:nvSpPr>
        <dsp:cNvPr id="0" name=""/>
        <dsp:cNvSpPr/>
      </dsp:nvSpPr>
      <dsp:spPr>
        <a:xfrm>
          <a:off x="4145" y="1028659"/>
          <a:ext cx="2351763" cy="318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AU" sz="2000" kern="1200" dirty="0"/>
            <a:t>Common: </a:t>
          </a:r>
          <a:endParaRPr lang="en-US" sz="2000" kern="1200" dirty="0"/>
        </a:p>
      </dsp:txBody>
      <dsp:txXfrm>
        <a:off x="4145" y="1028659"/>
        <a:ext cx="2351763" cy="318342"/>
      </dsp:txXfrm>
    </dsp:sp>
    <dsp:sp modelId="{659A2FFF-C47D-440F-91DA-5A140C47C227}">
      <dsp:nvSpPr>
        <dsp:cNvPr id="0" name=""/>
        <dsp:cNvSpPr/>
      </dsp:nvSpPr>
      <dsp:spPr>
        <a:xfrm>
          <a:off x="4145" y="1405903"/>
          <a:ext cx="2351763" cy="16983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Level 1,2,5</a:t>
          </a:r>
        </a:p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5 Common Projects</a:t>
          </a:r>
        </a:p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Each is Mandatory</a:t>
          </a:r>
        </a:p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Same in Every Path</a:t>
          </a:r>
        </a:p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All of level 1</a:t>
          </a:r>
        </a:p>
      </dsp:txBody>
      <dsp:txXfrm>
        <a:off x="4145" y="1405903"/>
        <a:ext cx="2351763" cy="1698377"/>
      </dsp:txXfrm>
    </dsp:sp>
    <dsp:sp modelId="{95894B9E-A466-43D0-9681-9778C6BEF5E0}">
      <dsp:nvSpPr>
        <dsp:cNvPr id="0" name=""/>
        <dsp:cNvSpPr/>
      </dsp:nvSpPr>
      <dsp:spPr>
        <a:xfrm>
          <a:off x="3531791" y="159222"/>
          <a:ext cx="823117" cy="74279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B5BB4D-5801-41FD-A12F-0AD4F8B42E6C}">
      <dsp:nvSpPr>
        <dsp:cNvPr id="0" name=""/>
        <dsp:cNvSpPr/>
      </dsp:nvSpPr>
      <dsp:spPr>
        <a:xfrm>
          <a:off x="2767468" y="1028659"/>
          <a:ext cx="2351763" cy="318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AU" sz="2000" kern="1200" dirty="0"/>
            <a:t>Elective: </a:t>
          </a:r>
          <a:endParaRPr lang="en-US" sz="2000" kern="1200" dirty="0"/>
        </a:p>
      </dsp:txBody>
      <dsp:txXfrm>
        <a:off x="2767468" y="1028659"/>
        <a:ext cx="2351763" cy="318342"/>
      </dsp:txXfrm>
    </dsp:sp>
    <dsp:sp modelId="{3E2CD67F-88A7-4858-90FE-AF88CADA3EB3}">
      <dsp:nvSpPr>
        <dsp:cNvPr id="0" name=""/>
        <dsp:cNvSpPr/>
      </dsp:nvSpPr>
      <dsp:spPr>
        <a:xfrm>
          <a:off x="2767468" y="1405903"/>
          <a:ext cx="2351763" cy="16983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b="1" kern="1200" dirty="0"/>
            <a:t>Level 3,4,5</a:t>
          </a:r>
        </a:p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b="1" kern="1200" dirty="0"/>
            <a:t>4 Electives</a:t>
          </a:r>
        </a:p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b="1" kern="1200" dirty="0"/>
            <a:t>Multiple Choices</a:t>
          </a:r>
        </a:p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b="1" kern="1200" dirty="0"/>
            <a:t>Your Choice</a:t>
          </a:r>
        </a:p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b="1" kern="1200" dirty="0"/>
            <a:t>May choose to do more</a:t>
          </a:r>
        </a:p>
      </dsp:txBody>
      <dsp:txXfrm>
        <a:off x="2767468" y="1405903"/>
        <a:ext cx="2351763" cy="1698377"/>
      </dsp:txXfrm>
    </dsp:sp>
    <dsp:sp modelId="{C2213DE6-F209-4B06-8542-A0B8BEDF0DC4}">
      <dsp:nvSpPr>
        <dsp:cNvPr id="0" name=""/>
        <dsp:cNvSpPr/>
      </dsp:nvSpPr>
      <dsp:spPr>
        <a:xfrm>
          <a:off x="6295113" y="159222"/>
          <a:ext cx="823117" cy="74279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E6AD49-9E5D-4A58-B4BC-A9CEC959AC81}">
      <dsp:nvSpPr>
        <dsp:cNvPr id="0" name=""/>
        <dsp:cNvSpPr/>
      </dsp:nvSpPr>
      <dsp:spPr>
        <a:xfrm>
          <a:off x="5530790" y="1028659"/>
          <a:ext cx="2351763" cy="318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AU" sz="2000" kern="1200" dirty="0"/>
            <a:t>Unique: </a:t>
          </a:r>
          <a:endParaRPr lang="en-US" sz="2000" kern="1200" dirty="0"/>
        </a:p>
      </dsp:txBody>
      <dsp:txXfrm>
        <a:off x="5530790" y="1028659"/>
        <a:ext cx="2351763" cy="318342"/>
      </dsp:txXfrm>
    </dsp:sp>
    <dsp:sp modelId="{E94C6524-20C1-4DB8-ACA4-AEC52B627EDB}">
      <dsp:nvSpPr>
        <dsp:cNvPr id="0" name=""/>
        <dsp:cNvSpPr/>
      </dsp:nvSpPr>
      <dsp:spPr>
        <a:xfrm>
          <a:off x="5530790" y="1405903"/>
          <a:ext cx="2351763" cy="16983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Level 2,3,4,5</a:t>
          </a:r>
        </a:p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5 Projects</a:t>
          </a:r>
        </a:p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 Each is Mandatory</a:t>
          </a:r>
        </a:p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May be done in multiple Paths</a:t>
          </a:r>
        </a:p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May be elective in other Paths</a:t>
          </a:r>
        </a:p>
      </dsp:txBody>
      <dsp:txXfrm>
        <a:off x="5530790" y="1405903"/>
        <a:ext cx="2351763" cy="1698377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569310-5728-47E0-B156-EE04F156AEAF}">
      <dsp:nvSpPr>
        <dsp:cNvPr id="0" name=""/>
        <dsp:cNvSpPr/>
      </dsp:nvSpPr>
      <dsp:spPr>
        <a:xfrm>
          <a:off x="570855" y="509524"/>
          <a:ext cx="609224" cy="6092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E0E6B6-474C-4EAB-9065-F5132474E850}">
      <dsp:nvSpPr>
        <dsp:cNvPr id="0" name=""/>
        <dsp:cNvSpPr/>
      </dsp:nvSpPr>
      <dsp:spPr>
        <a:xfrm>
          <a:off x="5146" y="1215260"/>
          <a:ext cx="1740642" cy="261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AU" sz="1600" kern="1200"/>
            <a:t>Level 2: </a:t>
          </a:r>
          <a:endParaRPr lang="en-US" sz="1600" kern="1200"/>
        </a:p>
      </dsp:txBody>
      <dsp:txXfrm>
        <a:off x="5146" y="1215260"/>
        <a:ext cx="1740642" cy="261096"/>
      </dsp:txXfrm>
    </dsp:sp>
    <dsp:sp modelId="{7167157D-E80C-4B5E-8416-A3C7B25C714A}">
      <dsp:nvSpPr>
        <dsp:cNvPr id="0" name=""/>
        <dsp:cNvSpPr/>
      </dsp:nvSpPr>
      <dsp:spPr>
        <a:xfrm>
          <a:off x="0" y="1515045"/>
          <a:ext cx="1740642" cy="1232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 dirty="0"/>
            <a:t>Active Listening	</a:t>
          </a:r>
          <a:endParaRPr lang="en-U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/>
            <a:t>Serving as Topics master at a club meeting</a:t>
          </a:r>
          <a:endParaRPr lang="en-US" sz="1200" kern="1200"/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 dirty="0"/>
            <a:t>Understanding Your Communication Style</a:t>
          </a:r>
          <a:endParaRPr lang="en-U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 dirty="0"/>
            <a:t>A 5- to 7-minute speech</a:t>
          </a:r>
          <a:endParaRPr lang="en-US" sz="1200" kern="1200" dirty="0"/>
        </a:p>
      </dsp:txBody>
      <dsp:txXfrm>
        <a:off x="0" y="1515045"/>
        <a:ext cx="1740642" cy="1232733"/>
      </dsp:txXfrm>
    </dsp:sp>
    <dsp:sp modelId="{20FA9003-A0CC-4DB6-A307-63739B5F58E0}">
      <dsp:nvSpPr>
        <dsp:cNvPr id="0" name=""/>
        <dsp:cNvSpPr/>
      </dsp:nvSpPr>
      <dsp:spPr>
        <a:xfrm>
          <a:off x="2616110" y="509524"/>
          <a:ext cx="609224" cy="6092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448B62-145D-465E-85D5-3F1CA7E5E286}">
      <dsp:nvSpPr>
        <dsp:cNvPr id="0" name=""/>
        <dsp:cNvSpPr/>
      </dsp:nvSpPr>
      <dsp:spPr>
        <a:xfrm>
          <a:off x="2050401" y="1215260"/>
          <a:ext cx="1740642" cy="261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AU" sz="1600" kern="1200"/>
            <a:t>Level 3: </a:t>
          </a:r>
          <a:endParaRPr lang="en-US" sz="1600" kern="1200"/>
        </a:p>
      </dsp:txBody>
      <dsp:txXfrm>
        <a:off x="2050401" y="1215260"/>
        <a:ext cx="1740642" cy="261096"/>
      </dsp:txXfrm>
    </dsp:sp>
    <dsp:sp modelId="{0185DA7B-2580-4FAD-9749-E54E23E114FD}">
      <dsp:nvSpPr>
        <dsp:cNvPr id="0" name=""/>
        <dsp:cNvSpPr/>
      </dsp:nvSpPr>
      <dsp:spPr>
        <a:xfrm>
          <a:off x="2050401" y="1521245"/>
          <a:ext cx="1740642" cy="1232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 dirty="0"/>
            <a:t>Understanding Emotional Intelligence</a:t>
          </a:r>
          <a:endParaRPr lang="en-U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 dirty="0">
              <a:solidFill>
                <a:srgbClr val="FF0000"/>
              </a:solidFill>
            </a:rPr>
            <a:t>A journal you maintain for a minimum of two weeks</a:t>
          </a:r>
          <a:endParaRPr lang="en-US" sz="1200" kern="1200" dirty="0">
            <a:solidFill>
              <a:srgbClr val="FF000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 dirty="0"/>
            <a:t>A 5- to 7-minute speech</a:t>
          </a:r>
          <a:endParaRPr lang="en-US" sz="1200" kern="1200" dirty="0"/>
        </a:p>
      </dsp:txBody>
      <dsp:txXfrm>
        <a:off x="2050401" y="1521245"/>
        <a:ext cx="1740642" cy="1232733"/>
      </dsp:txXfrm>
    </dsp:sp>
    <dsp:sp modelId="{60107EBF-BE1B-4E67-90F1-FADD01101641}">
      <dsp:nvSpPr>
        <dsp:cNvPr id="0" name=""/>
        <dsp:cNvSpPr/>
      </dsp:nvSpPr>
      <dsp:spPr>
        <a:xfrm>
          <a:off x="4661364" y="509524"/>
          <a:ext cx="609224" cy="60922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4AA664-6A67-4F39-B4D7-845840E752D8}">
      <dsp:nvSpPr>
        <dsp:cNvPr id="0" name=""/>
        <dsp:cNvSpPr/>
      </dsp:nvSpPr>
      <dsp:spPr>
        <a:xfrm>
          <a:off x="4095656" y="1215260"/>
          <a:ext cx="1740642" cy="261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AU" sz="1600" kern="1200"/>
            <a:t>Level 4: 	</a:t>
          </a:r>
          <a:endParaRPr lang="en-US" sz="1600" kern="1200"/>
        </a:p>
      </dsp:txBody>
      <dsp:txXfrm>
        <a:off x="4095656" y="1215260"/>
        <a:ext cx="1740642" cy="261096"/>
      </dsp:txXfrm>
    </dsp:sp>
    <dsp:sp modelId="{341ED4ED-9A7B-42CE-94F0-6E750470EFDD}">
      <dsp:nvSpPr>
        <dsp:cNvPr id="0" name=""/>
        <dsp:cNvSpPr/>
      </dsp:nvSpPr>
      <dsp:spPr>
        <a:xfrm>
          <a:off x="4095656" y="1521245"/>
          <a:ext cx="1740642" cy="1232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 dirty="0"/>
            <a:t>Motivate Others </a:t>
          </a:r>
          <a:endParaRPr lang="en-U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 dirty="0">
              <a:solidFill>
                <a:srgbClr val="FF0000"/>
              </a:solidFill>
            </a:rPr>
            <a:t>Building and motivating a team to complete a project that benefits your club</a:t>
          </a:r>
          <a:endParaRPr lang="en-US" sz="1200" kern="1200" dirty="0">
            <a:solidFill>
              <a:srgbClr val="FF000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/>
            <a:t>A 5- to 7-minute speech</a:t>
          </a:r>
          <a:endParaRPr lang="en-US" sz="1200" kern="1200"/>
        </a:p>
      </dsp:txBody>
      <dsp:txXfrm>
        <a:off x="4095656" y="1521245"/>
        <a:ext cx="1740642" cy="1232733"/>
      </dsp:txXfrm>
    </dsp:sp>
    <dsp:sp modelId="{F28AA141-2DF1-4A66-80BE-8F2B6C2B3961}">
      <dsp:nvSpPr>
        <dsp:cNvPr id="0" name=""/>
        <dsp:cNvSpPr/>
      </dsp:nvSpPr>
      <dsp:spPr>
        <a:xfrm>
          <a:off x="6706619" y="509524"/>
          <a:ext cx="609224" cy="60922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B3D1EB-B609-4581-B651-AB10D7B4ED6B}">
      <dsp:nvSpPr>
        <dsp:cNvPr id="0" name=""/>
        <dsp:cNvSpPr/>
      </dsp:nvSpPr>
      <dsp:spPr>
        <a:xfrm>
          <a:off x="6140910" y="1215260"/>
          <a:ext cx="1740642" cy="261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AU" sz="1600" kern="1200"/>
            <a:t>Level 5: </a:t>
          </a:r>
          <a:endParaRPr lang="en-US" sz="1600" kern="1200"/>
        </a:p>
      </dsp:txBody>
      <dsp:txXfrm>
        <a:off x="6140910" y="1215260"/>
        <a:ext cx="1740642" cy="261096"/>
      </dsp:txXfrm>
    </dsp:sp>
    <dsp:sp modelId="{099E3E56-2546-4AE8-AB99-D4B02E7F1634}">
      <dsp:nvSpPr>
        <dsp:cNvPr id="0" name=""/>
        <dsp:cNvSpPr/>
      </dsp:nvSpPr>
      <dsp:spPr>
        <a:xfrm>
          <a:off x="6140910" y="1521245"/>
          <a:ext cx="1740642" cy="1232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 dirty="0"/>
            <a:t>Team Building</a:t>
          </a:r>
          <a:endParaRPr lang="en-U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 dirty="0">
              <a:solidFill>
                <a:srgbClr val="FF0000"/>
              </a:solidFill>
            </a:rPr>
            <a:t>Working with a small team to design and host a team-building event</a:t>
          </a:r>
          <a:endParaRPr lang="en-US" sz="1200" kern="1200" dirty="0">
            <a:solidFill>
              <a:srgbClr val="FF000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 dirty="0"/>
            <a:t>A 2- to 3-minute report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/>
            <a:t>A 5- to 7-minute speech</a:t>
          </a:r>
          <a:endParaRPr lang="en-US" sz="1200" kern="1200"/>
        </a:p>
      </dsp:txBody>
      <dsp:txXfrm>
        <a:off x="6140910" y="1521245"/>
        <a:ext cx="1740642" cy="1232733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D25AF7-3239-41DB-90DF-2282B953C3E6}">
      <dsp:nvSpPr>
        <dsp:cNvPr id="0" name=""/>
        <dsp:cNvSpPr/>
      </dsp:nvSpPr>
      <dsp:spPr>
        <a:xfrm>
          <a:off x="145153" y="348685"/>
          <a:ext cx="1005669" cy="100566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801B07-67B3-4946-B9A8-74C69DF94AD1}">
      <dsp:nvSpPr>
        <dsp:cNvPr id="0" name=""/>
        <dsp:cNvSpPr/>
      </dsp:nvSpPr>
      <dsp:spPr>
        <a:xfrm>
          <a:off x="356344" y="559875"/>
          <a:ext cx="583288" cy="5832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5D145C-5071-425F-98FF-9EBC29FB756D}">
      <dsp:nvSpPr>
        <dsp:cNvPr id="0" name=""/>
        <dsp:cNvSpPr/>
      </dsp:nvSpPr>
      <dsp:spPr>
        <a:xfrm>
          <a:off x="1366323" y="348685"/>
          <a:ext cx="2370505" cy="100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/>
            <a:t>This path helps you build your skills as a strategic leader. </a:t>
          </a:r>
          <a:endParaRPr lang="en-US" sz="1200" kern="1200"/>
        </a:p>
      </dsp:txBody>
      <dsp:txXfrm>
        <a:off x="1366323" y="348685"/>
        <a:ext cx="2370505" cy="1005669"/>
      </dsp:txXfrm>
    </dsp:sp>
    <dsp:sp modelId="{BD534912-8511-42F1-8185-8FB7AEE10A05}">
      <dsp:nvSpPr>
        <dsp:cNvPr id="0" name=""/>
        <dsp:cNvSpPr/>
      </dsp:nvSpPr>
      <dsp:spPr>
        <a:xfrm>
          <a:off x="4149871" y="348685"/>
          <a:ext cx="1005669" cy="100566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434A03-0388-4ADB-A63B-3C2A350075A2}">
      <dsp:nvSpPr>
        <dsp:cNvPr id="0" name=""/>
        <dsp:cNvSpPr/>
      </dsp:nvSpPr>
      <dsp:spPr>
        <a:xfrm>
          <a:off x="4361061" y="559875"/>
          <a:ext cx="583288" cy="58328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6AA20C-CF46-4D74-98B2-E8EF666C99D0}">
      <dsp:nvSpPr>
        <dsp:cNvPr id="0" name=""/>
        <dsp:cNvSpPr/>
      </dsp:nvSpPr>
      <dsp:spPr>
        <a:xfrm>
          <a:off x="5371040" y="348685"/>
          <a:ext cx="2370505" cy="100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/>
            <a:t>The projects on this path focus on understanding leadership and communication styles, the effect of conflict on a group and the skills needed to defuse and direct conflict. </a:t>
          </a:r>
          <a:endParaRPr lang="en-US" sz="1200" kern="1200"/>
        </a:p>
      </dsp:txBody>
      <dsp:txXfrm>
        <a:off x="5371040" y="348685"/>
        <a:ext cx="2370505" cy="1005669"/>
      </dsp:txXfrm>
    </dsp:sp>
    <dsp:sp modelId="{295441AE-8B3E-4CAC-A03B-C504E127947A}">
      <dsp:nvSpPr>
        <dsp:cNvPr id="0" name=""/>
        <dsp:cNvSpPr/>
      </dsp:nvSpPr>
      <dsp:spPr>
        <a:xfrm>
          <a:off x="145153" y="1909149"/>
          <a:ext cx="1005669" cy="100566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EDA68B-4225-41FA-8D21-43BF7AE47B6B}">
      <dsp:nvSpPr>
        <dsp:cNvPr id="0" name=""/>
        <dsp:cNvSpPr/>
      </dsp:nvSpPr>
      <dsp:spPr>
        <a:xfrm>
          <a:off x="356344" y="2120340"/>
          <a:ext cx="583288" cy="58328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5838FE-A579-4606-8F87-8E0C9230C484}">
      <dsp:nvSpPr>
        <dsp:cNvPr id="0" name=""/>
        <dsp:cNvSpPr/>
      </dsp:nvSpPr>
      <dsp:spPr>
        <a:xfrm>
          <a:off x="1366323" y="1909149"/>
          <a:ext cx="2370505" cy="100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These projects also emphasize the development of strategies to facilitate change in an organization or group, interpersonal communication and public speaking. </a:t>
          </a:r>
          <a:endParaRPr lang="en-US" sz="1200" kern="1200" dirty="0"/>
        </a:p>
      </dsp:txBody>
      <dsp:txXfrm>
        <a:off x="1366323" y="1909149"/>
        <a:ext cx="2370505" cy="1005669"/>
      </dsp:txXfrm>
    </dsp:sp>
    <dsp:sp modelId="{039A7CDA-77B4-49C0-9166-F4D475CEACBB}">
      <dsp:nvSpPr>
        <dsp:cNvPr id="0" name=""/>
        <dsp:cNvSpPr/>
      </dsp:nvSpPr>
      <dsp:spPr>
        <a:xfrm>
          <a:off x="4149871" y="1909149"/>
          <a:ext cx="1005669" cy="100566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11558D-C6A8-498E-AEC6-A6E1108B34C8}">
      <dsp:nvSpPr>
        <dsp:cNvPr id="0" name=""/>
        <dsp:cNvSpPr/>
      </dsp:nvSpPr>
      <dsp:spPr>
        <a:xfrm>
          <a:off x="4361061" y="2120340"/>
          <a:ext cx="583288" cy="58328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16D594-6BCD-49CF-BBE4-6D2E1A7393A9}">
      <dsp:nvSpPr>
        <dsp:cNvPr id="0" name=""/>
        <dsp:cNvSpPr/>
      </dsp:nvSpPr>
      <dsp:spPr>
        <a:xfrm>
          <a:off x="5371040" y="1909149"/>
          <a:ext cx="2370505" cy="100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/>
            <a:t>This path culminates in a project focused on applying your leadership skills.</a:t>
          </a:r>
          <a:endParaRPr lang="en-US" sz="1200" kern="1200"/>
        </a:p>
      </dsp:txBody>
      <dsp:txXfrm>
        <a:off x="5371040" y="1909149"/>
        <a:ext cx="2370505" cy="1005669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F67560-015B-4B7C-B9CC-A53F6355543D}">
      <dsp:nvSpPr>
        <dsp:cNvPr id="0" name=""/>
        <dsp:cNvSpPr/>
      </dsp:nvSpPr>
      <dsp:spPr>
        <a:xfrm>
          <a:off x="570855" y="69661"/>
          <a:ext cx="609224" cy="6092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5FE964-0E0A-4465-9F25-DDD8B71D8E9D}">
      <dsp:nvSpPr>
        <dsp:cNvPr id="0" name=""/>
        <dsp:cNvSpPr/>
      </dsp:nvSpPr>
      <dsp:spPr>
        <a:xfrm>
          <a:off x="5146" y="813226"/>
          <a:ext cx="1740642" cy="261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AU" sz="1600" kern="1200"/>
            <a:t>Level 2: </a:t>
          </a:r>
          <a:endParaRPr lang="en-US" sz="1600" kern="1200"/>
        </a:p>
      </dsp:txBody>
      <dsp:txXfrm>
        <a:off x="5146" y="813226"/>
        <a:ext cx="1740642" cy="261096"/>
      </dsp:txXfrm>
    </dsp:sp>
    <dsp:sp modelId="{F753556C-FA19-46F7-B434-40A2776F744A}">
      <dsp:nvSpPr>
        <dsp:cNvPr id="0" name=""/>
        <dsp:cNvSpPr/>
      </dsp:nvSpPr>
      <dsp:spPr>
        <a:xfrm>
          <a:off x="5146" y="1136806"/>
          <a:ext cx="1740642" cy="2057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 dirty="0"/>
            <a:t>Active Listening	</a:t>
          </a:r>
          <a:endParaRPr lang="en-U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/>
            <a:t>Serving as Topics master at a club meeting</a:t>
          </a:r>
          <a:endParaRPr lang="en-US" sz="1200" kern="1200"/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 dirty="0"/>
            <a:t>Understanding Your Leadership Style</a:t>
          </a:r>
          <a:endParaRPr lang="en-U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 dirty="0"/>
            <a:t>A 5- to 7-minute speech</a:t>
          </a:r>
          <a:endParaRPr lang="en-US" sz="1200" kern="1200" dirty="0"/>
        </a:p>
      </dsp:txBody>
      <dsp:txXfrm>
        <a:off x="5146" y="1136806"/>
        <a:ext cx="1740642" cy="2057036"/>
      </dsp:txXfrm>
    </dsp:sp>
    <dsp:sp modelId="{A109AF7E-ABB2-4642-97A8-053460C4FC0A}">
      <dsp:nvSpPr>
        <dsp:cNvPr id="0" name=""/>
        <dsp:cNvSpPr/>
      </dsp:nvSpPr>
      <dsp:spPr>
        <a:xfrm>
          <a:off x="2616110" y="69661"/>
          <a:ext cx="609224" cy="6092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01D067-3631-4C3A-B61B-F1AB1C81414D}">
      <dsp:nvSpPr>
        <dsp:cNvPr id="0" name=""/>
        <dsp:cNvSpPr/>
      </dsp:nvSpPr>
      <dsp:spPr>
        <a:xfrm>
          <a:off x="2050401" y="813226"/>
          <a:ext cx="1740642" cy="261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AU" sz="1600" kern="1200"/>
            <a:t>Level 3: </a:t>
          </a:r>
          <a:endParaRPr lang="en-US" sz="1600" kern="1200"/>
        </a:p>
      </dsp:txBody>
      <dsp:txXfrm>
        <a:off x="2050401" y="813226"/>
        <a:ext cx="1740642" cy="261096"/>
      </dsp:txXfrm>
    </dsp:sp>
    <dsp:sp modelId="{B6187F57-A3D0-42BE-AE77-2C21D8A1DFD5}">
      <dsp:nvSpPr>
        <dsp:cNvPr id="0" name=""/>
        <dsp:cNvSpPr/>
      </dsp:nvSpPr>
      <dsp:spPr>
        <a:xfrm>
          <a:off x="2050401" y="1136806"/>
          <a:ext cx="1740642" cy="2057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 dirty="0"/>
            <a:t>Understanding Conflict Resolution</a:t>
          </a:r>
          <a:endParaRPr lang="en-U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 dirty="0"/>
            <a:t>A 5- to 7-minute speech</a:t>
          </a:r>
          <a:endParaRPr lang="en-US" sz="1200" kern="1200" dirty="0"/>
        </a:p>
      </dsp:txBody>
      <dsp:txXfrm>
        <a:off x="2050401" y="1136806"/>
        <a:ext cx="1740642" cy="2057036"/>
      </dsp:txXfrm>
    </dsp:sp>
    <dsp:sp modelId="{12C09D17-649A-48A9-8C14-F8CC7CFA237B}">
      <dsp:nvSpPr>
        <dsp:cNvPr id="0" name=""/>
        <dsp:cNvSpPr/>
      </dsp:nvSpPr>
      <dsp:spPr>
        <a:xfrm>
          <a:off x="4661364" y="69661"/>
          <a:ext cx="609224" cy="60922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F42989-872D-47F6-AA65-BE76465D09AF}">
      <dsp:nvSpPr>
        <dsp:cNvPr id="0" name=""/>
        <dsp:cNvSpPr/>
      </dsp:nvSpPr>
      <dsp:spPr>
        <a:xfrm>
          <a:off x="4095656" y="813226"/>
          <a:ext cx="1740642" cy="261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AU" sz="1600" kern="1200"/>
            <a:t>Level 4: </a:t>
          </a:r>
          <a:endParaRPr lang="en-US" sz="1600" kern="1200"/>
        </a:p>
      </dsp:txBody>
      <dsp:txXfrm>
        <a:off x="4095656" y="813226"/>
        <a:ext cx="1740642" cy="261096"/>
      </dsp:txXfrm>
    </dsp:sp>
    <dsp:sp modelId="{530E9D01-8DC5-4BEF-9DBE-AFB174ABAAC1}">
      <dsp:nvSpPr>
        <dsp:cNvPr id="0" name=""/>
        <dsp:cNvSpPr/>
      </dsp:nvSpPr>
      <dsp:spPr>
        <a:xfrm>
          <a:off x="4095656" y="1136806"/>
          <a:ext cx="1740642" cy="2057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 dirty="0"/>
            <a:t>Leading in Difficult Situations</a:t>
          </a:r>
          <a:endParaRPr lang="en-U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b="1" kern="1200" dirty="0">
              <a:solidFill>
                <a:srgbClr val="FF0000"/>
              </a:solidFill>
            </a:rPr>
            <a:t>Designing a detailed project plan</a:t>
          </a:r>
          <a:endParaRPr lang="en-US" sz="1200" b="1" kern="1200" dirty="0">
            <a:solidFill>
              <a:srgbClr val="FF000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 dirty="0"/>
            <a:t>A 5- to 7-minute speech to share your plan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b="1" kern="1200" dirty="0">
              <a:solidFill>
                <a:srgbClr val="FF0000"/>
              </a:solidFill>
            </a:rPr>
            <a:t>Plan Disruption Ideas </a:t>
          </a:r>
          <a:endParaRPr lang="en-US" sz="1200" b="1" kern="1200" dirty="0">
            <a:solidFill>
              <a:srgbClr val="FF000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 dirty="0"/>
            <a:t>An impromptu speech to present solutions to disruptions (15-20 mins Speech)</a:t>
          </a:r>
          <a:endParaRPr lang="en-US" sz="1200" kern="1200" dirty="0"/>
        </a:p>
      </dsp:txBody>
      <dsp:txXfrm>
        <a:off x="4095656" y="1136806"/>
        <a:ext cx="1740642" cy="2057036"/>
      </dsp:txXfrm>
    </dsp:sp>
    <dsp:sp modelId="{C1FB7CFE-503A-412A-B6EB-8E348B9ECF58}">
      <dsp:nvSpPr>
        <dsp:cNvPr id="0" name=""/>
        <dsp:cNvSpPr/>
      </dsp:nvSpPr>
      <dsp:spPr>
        <a:xfrm>
          <a:off x="6706619" y="69661"/>
          <a:ext cx="609224" cy="60922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BCAC72-1EC9-4CEB-A99A-BA0BB5EB8C9E}">
      <dsp:nvSpPr>
        <dsp:cNvPr id="0" name=""/>
        <dsp:cNvSpPr/>
      </dsp:nvSpPr>
      <dsp:spPr>
        <a:xfrm>
          <a:off x="6140910" y="813226"/>
          <a:ext cx="1740642" cy="261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AU" sz="1600" kern="1200"/>
            <a:t>Level 5: </a:t>
          </a:r>
          <a:endParaRPr lang="en-US" sz="1600" kern="1200"/>
        </a:p>
      </dsp:txBody>
      <dsp:txXfrm>
        <a:off x="6140910" y="813226"/>
        <a:ext cx="1740642" cy="261096"/>
      </dsp:txXfrm>
    </dsp:sp>
    <dsp:sp modelId="{BB09B142-B274-4096-BB3A-02E6DF86C847}">
      <dsp:nvSpPr>
        <dsp:cNvPr id="0" name=""/>
        <dsp:cNvSpPr/>
      </dsp:nvSpPr>
      <dsp:spPr>
        <a:xfrm>
          <a:off x="6140910" y="1136806"/>
          <a:ext cx="1740642" cy="2057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 dirty="0"/>
            <a:t>High Performance Leadership</a:t>
          </a:r>
          <a:endParaRPr lang="en-U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b="1" kern="1200">
              <a:solidFill>
                <a:srgbClr val="FF0000"/>
              </a:solidFill>
            </a:rPr>
            <a:t>Forming and meeting with a guidance committee at least five times</a:t>
          </a:r>
          <a:endParaRPr lang="en-US" sz="1200" kern="1200" dirty="0">
            <a:solidFill>
              <a:srgbClr val="FF000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>
              <a:solidFill>
                <a:srgbClr val="FF0000"/>
              </a:solidFill>
            </a:rPr>
            <a:t>A Project Plan</a:t>
          </a:r>
          <a:endParaRPr lang="en-US" sz="1200" b="1" kern="1200" dirty="0">
            <a:solidFill>
              <a:srgbClr val="FF000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>
              <a:solidFill>
                <a:srgbClr val="FF0000"/>
              </a:solidFill>
            </a:rPr>
            <a:t>A Vision Plan</a:t>
          </a:r>
          <a:endParaRPr lang="en-US" sz="1200" b="1" kern="1200" dirty="0">
            <a:solidFill>
              <a:srgbClr val="FF000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b="1" kern="1200" dirty="0">
              <a:solidFill>
                <a:srgbClr val="FF0000"/>
              </a:solidFill>
            </a:rPr>
            <a:t>A 360° evaluation</a:t>
          </a:r>
          <a:endParaRPr lang="en-US" sz="1200" b="1" kern="1200" dirty="0">
            <a:solidFill>
              <a:srgbClr val="FF000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 dirty="0"/>
            <a:t>Two 5- to 7-minute speeches</a:t>
          </a:r>
          <a:endParaRPr lang="en-US" sz="1200" kern="1200" dirty="0"/>
        </a:p>
      </dsp:txBody>
      <dsp:txXfrm>
        <a:off x="6140910" y="1136806"/>
        <a:ext cx="1740642" cy="2057036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7C0231-5277-4812-A6F1-A7C9E0ED7376}">
      <dsp:nvSpPr>
        <dsp:cNvPr id="0" name=""/>
        <dsp:cNvSpPr/>
      </dsp:nvSpPr>
      <dsp:spPr>
        <a:xfrm>
          <a:off x="145153" y="348685"/>
          <a:ext cx="1005669" cy="100566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3562D8-440C-405C-8E4B-6C47E6A1AE61}">
      <dsp:nvSpPr>
        <dsp:cNvPr id="0" name=""/>
        <dsp:cNvSpPr/>
      </dsp:nvSpPr>
      <dsp:spPr>
        <a:xfrm>
          <a:off x="356344" y="559875"/>
          <a:ext cx="583288" cy="5832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2B461E-2430-4E51-A08E-5E37371DF18D}">
      <dsp:nvSpPr>
        <dsp:cNvPr id="0" name=""/>
        <dsp:cNvSpPr/>
      </dsp:nvSpPr>
      <dsp:spPr>
        <a:xfrm>
          <a:off x="1366323" y="348685"/>
          <a:ext cx="2370505" cy="100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/>
            <a:t>This path helps you build your skills as an accomplished public speaker. </a:t>
          </a:r>
          <a:endParaRPr lang="en-US" sz="1200" kern="1200"/>
        </a:p>
      </dsp:txBody>
      <dsp:txXfrm>
        <a:off x="1366323" y="348685"/>
        <a:ext cx="2370505" cy="1005669"/>
      </dsp:txXfrm>
    </dsp:sp>
    <dsp:sp modelId="{85734633-FE5B-426B-8181-5C90EA6430EB}">
      <dsp:nvSpPr>
        <dsp:cNvPr id="0" name=""/>
        <dsp:cNvSpPr/>
      </dsp:nvSpPr>
      <dsp:spPr>
        <a:xfrm>
          <a:off x="4149871" y="348685"/>
          <a:ext cx="1005669" cy="100566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DDC87E-D908-4790-9C16-F8EB0B80AA9C}">
      <dsp:nvSpPr>
        <dsp:cNvPr id="0" name=""/>
        <dsp:cNvSpPr/>
      </dsp:nvSpPr>
      <dsp:spPr>
        <a:xfrm>
          <a:off x="4361061" y="559875"/>
          <a:ext cx="583288" cy="58328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65602C-EC73-4BFF-AE96-57CAF0F9542A}">
      <dsp:nvSpPr>
        <dsp:cNvPr id="0" name=""/>
        <dsp:cNvSpPr/>
      </dsp:nvSpPr>
      <dsp:spPr>
        <a:xfrm>
          <a:off x="5371040" y="348685"/>
          <a:ext cx="2370505" cy="100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/>
            <a:t>The projects on this path focus on learning how an audience responds to you and improving your connection with audience members. </a:t>
          </a:r>
          <a:endParaRPr lang="en-US" sz="1200" kern="1200"/>
        </a:p>
      </dsp:txBody>
      <dsp:txXfrm>
        <a:off x="5371040" y="348685"/>
        <a:ext cx="2370505" cy="1005669"/>
      </dsp:txXfrm>
    </dsp:sp>
    <dsp:sp modelId="{C9B76104-F33B-4185-9865-748C71A68B3C}">
      <dsp:nvSpPr>
        <dsp:cNvPr id="0" name=""/>
        <dsp:cNvSpPr/>
      </dsp:nvSpPr>
      <dsp:spPr>
        <a:xfrm>
          <a:off x="145153" y="1909149"/>
          <a:ext cx="1005669" cy="100566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CEADBD-21FE-45A4-8C92-7869633B3DED}">
      <dsp:nvSpPr>
        <dsp:cNvPr id="0" name=""/>
        <dsp:cNvSpPr/>
      </dsp:nvSpPr>
      <dsp:spPr>
        <a:xfrm>
          <a:off x="356344" y="2120340"/>
          <a:ext cx="583288" cy="58328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A86786-0A54-4E51-926A-6AB514648F68}">
      <dsp:nvSpPr>
        <dsp:cNvPr id="0" name=""/>
        <dsp:cNvSpPr/>
      </dsp:nvSpPr>
      <dsp:spPr>
        <a:xfrm>
          <a:off x="1366323" y="1909149"/>
          <a:ext cx="2370505" cy="100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/>
            <a:t>The projects contribute to developing an understanding of effective public speaking technique, including speech writing and speech delivery. </a:t>
          </a:r>
          <a:endParaRPr lang="en-US" sz="1200" kern="1200"/>
        </a:p>
      </dsp:txBody>
      <dsp:txXfrm>
        <a:off x="1366323" y="1909149"/>
        <a:ext cx="2370505" cy="1005669"/>
      </dsp:txXfrm>
    </dsp:sp>
    <dsp:sp modelId="{5BA831A7-70DC-451F-8430-4C35ACFA55EB}">
      <dsp:nvSpPr>
        <dsp:cNvPr id="0" name=""/>
        <dsp:cNvSpPr/>
      </dsp:nvSpPr>
      <dsp:spPr>
        <a:xfrm>
          <a:off x="4149871" y="1909149"/>
          <a:ext cx="1005669" cy="100566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95B50C-F1BC-4AFC-B115-AD7E9BF19ABB}">
      <dsp:nvSpPr>
        <dsp:cNvPr id="0" name=""/>
        <dsp:cNvSpPr/>
      </dsp:nvSpPr>
      <dsp:spPr>
        <a:xfrm>
          <a:off x="4361061" y="2120340"/>
          <a:ext cx="583288" cy="58328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58A402-9D32-4A2A-9198-275608CAB670}">
      <dsp:nvSpPr>
        <dsp:cNvPr id="0" name=""/>
        <dsp:cNvSpPr/>
      </dsp:nvSpPr>
      <dsp:spPr>
        <a:xfrm>
          <a:off x="5371040" y="1909149"/>
          <a:ext cx="2370505" cy="100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/>
            <a:t>This path culminates in an extended speech that will allow you to apply what you learned.</a:t>
          </a:r>
          <a:endParaRPr lang="en-US" sz="1200" kern="1200"/>
        </a:p>
      </dsp:txBody>
      <dsp:txXfrm>
        <a:off x="5371040" y="1909149"/>
        <a:ext cx="2370505" cy="1005669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59AB6-8C3D-4526-B901-82E99E240B50}">
      <dsp:nvSpPr>
        <dsp:cNvPr id="0" name=""/>
        <dsp:cNvSpPr/>
      </dsp:nvSpPr>
      <dsp:spPr>
        <a:xfrm>
          <a:off x="570855" y="241077"/>
          <a:ext cx="609224" cy="6092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EAC456-FCFF-4E0D-807D-E1B943C1C7FF}">
      <dsp:nvSpPr>
        <dsp:cNvPr id="0" name=""/>
        <dsp:cNvSpPr/>
      </dsp:nvSpPr>
      <dsp:spPr>
        <a:xfrm>
          <a:off x="5146" y="969900"/>
          <a:ext cx="1740642" cy="261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AU" sz="1600" kern="1200"/>
            <a:t>Level 2: </a:t>
          </a:r>
          <a:endParaRPr lang="en-US" sz="1600" kern="1200"/>
        </a:p>
      </dsp:txBody>
      <dsp:txXfrm>
        <a:off x="5146" y="969900"/>
        <a:ext cx="1740642" cy="261096"/>
      </dsp:txXfrm>
    </dsp:sp>
    <dsp:sp modelId="{2EE2B0AD-8874-4922-B157-20A2B20C8DEB}">
      <dsp:nvSpPr>
        <dsp:cNvPr id="0" name=""/>
        <dsp:cNvSpPr/>
      </dsp:nvSpPr>
      <dsp:spPr>
        <a:xfrm>
          <a:off x="5146" y="1286623"/>
          <a:ext cx="1740642" cy="17358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 dirty="0"/>
            <a:t>Effective Body Language</a:t>
          </a:r>
          <a:endParaRPr lang="en-U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/>
            <a:t>A 5- to 7-minute speech</a:t>
          </a:r>
          <a:endParaRPr lang="en-US" sz="1200" kern="1200"/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 dirty="0"/>
            <a:t>Understanding Your Communication Style</a:t>
          </a:r>
          <a:endParaRPr lang="en-U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 dirty="0"/>
            <a:t>A 5- to 7-minute speech</a:t>
          </a:r>
          <a:endParaRPr lang="en-US" sz="1200" kern="1200" dirty="0"/>
        </a:p>
      </dsp:txBody>
      <dsp:txXfrm>
        <a:off x="5146" y="1286623"/>
        <a:ext cx="1740642" cy="1735802"/>
      </dsp:txXfrm>
    </dsp:sp>
    <dsp:sp modelId="{864B4EF8-287E-4007-8851-82A5EB3ED2C3}">
      <dsp:nvSpPr>
        <dsp:cNvPr id="0" name=""/>
        <dsp:cNvSpPr/>
      </dsp:nvSpPr>
      <dsp:spPr>
        <a:xfrm>
          <a:off x="2616110" y="241077"/>
          <a:ext cx="609224" cy="6092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30A2FE-8D3B-4F69-B172-44AB245D88DA}">
      <dsp:nvSpPr>
        <dsp:cNvPr id="0" name=""/>
        <dsp:cNvSpPr/>
      </dsp:nvSpPr>
      <dsp:spPr>
        <a:xfrm>
          <a:off x="2050401" y="969900"/>
          <a:ext cx="1740642" cy="261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AU" sz="1600" kern="1200"/>
            <a:t>Level 3: </a:t>
          </a:r>
          <a:endParaRPr lang="en-US" sz="1600" kern="1200"/>
        </a:p>
      </dsp:txBody>
      <dsp:txXfrm>
        <a:off x="2050401" y="969900"/>
        <a:ext cx="1740642" cy="261096"/>
      </dsp:txXfrm>
    </dsp:sp>
    <dsp:sp modelId="{75FD3D39-6ADD-4CF6-B1AD-19F090A7215B}">
      <dsp:nvSpPr>
        <dsp:cNvPr id="0" name=""/>
        <dsp:cNvSpPr/>
      </dsp:nvSpPr>
      <dsp:spPr>
        <a:xfrm>
          <a:off x="2050401" y="1286623"/>
          <a:ext cx="1740642" cy="17358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 dirty="0"/>
            <a:t>Persuasive Speaking</a:t>
          </a:r>
          <a:endParaRPr lang="en-U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 dirty="0"/>
            <a:t>A 5- to 7-minute speech</a:t>
          </a:r>
          <a:endParaRPr lang="en-US" sz="1200" kern="1200" dirty="0"/>
        </a:p>
      </dsp:txBody>
      <dsp:txXfrm>
        <a:off x="2050401" y="1286623"/>
        <a:ext cx="1740642" cy="1735802"/>
      </dsp:txXfrm>
    </dsp:sp>
    <dsp:sp modelId="{94B35789-4C6D-4E2C-ADFF-50ADA65E3A27}">
      <dsp:nvSpPr>
        <dsp:cNvPr id="0" name=""/>
        <dsp:cNvSpPr/>
      </dsp:nvSpPr>
      <dsp:spPr>
        <a:xfrm>
          <a:off x="4661364" y="241077"/>
          <a:ext cx="609224" cy="60922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6F9093-BEE5-4BAD-8395-4DCD3AAE3ECA}">
      <dsp:nvSpPr>
        <dsp:cNvPr id="0" name=""/>
        <dsp:cNvSpPr/>
      </dsp:nvSpPr>
      <dsp:spPr>
        <a:xfrm>
          <a:off x="4095656" y="969900"/>
          <a:ext cx="1740642" cy="261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AU" sz="1600" kern="1200"/>
            <a:t>Level 4: </a:t>
          </a:r>
          <a:endParaRPr lang="en-US" sz="1600" kern="1200"/>
        </a:p>
      </dsp:txBody>
      <dsp:txXfrm>
        <a:off x="4095656" y="969900"/>
        <a:ext cx="1740642" cy="261096"/>
      </dsp:txXfrm>
    </dsp:sp>
    <dsp:sp modelId="{E295117F-BD19-4A7D-A992-3B8B8E4C3F6A}">
      <dsp:nvSpPr>
        <dsp:cNvPr id="0" name=""/>
        <dsp:cNvSpPr/>
      </dsp:nvSpPr>
      <dsp:spPr>
        <a:xfrm>
          <a:off x="4095656" y="1286623"/>
          <a:ext cx="1740642" cy="17358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 dirty="0"/>
            <a:t>Managing a Difficult Audience</a:t>
          </a:r>
          <a:endParaRPr lang="en-U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 dirty="0"/>
            <a:t>A 5- to 7-minute speech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>
              <a:solidFill>
                <a:srgbClr val="FF0000"/>
              </a:solidFill>
            </a:rPr>
            <a:t>Role Play Disruptions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b="1" kern="1200" dirty="0">
              <a:solidFill>
                <a:srgbClr val="FF0000"/>
              </a:solidFill>
            </a:rPr>
            <a:t>The process of speaking and responding to audience members will take 12 to 15 minutes</a:t>
          </a:r>
          <a:r>
            <a:rPr lang="en-AU" sz="1200" kern="1200" dirty="0"/>
            <a:t>.</a:t>
          </a:r>
          <a:endParaRPr lang="en-US" sz="1200" kern="1200" dirty="0"/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4095656" y="1286623"/>
        <a:ext cx="1740642" cy="1735802"/>
      </dsp:txXfrm>
    </dsp:sp>
    <dsp:sp modelId="{FCA9323F-578E-4E65-AF51-B85CFC53276D}">
      <dsp:nvSpPr>
        <dsp:cNvPr id="0" name=""/>
        <dsp:cNvSpPr/>
      </dsp:nvSpPr>
      <dsp:spPr>
        <a:xfrm>
          <a:off x="6706619" y="241077"/>
          <a:ext cx="609224" cy="60922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2098C8-5700-4F26-BE6A-AECA4F9C9E15}">
      <dsp:nvSpPr>
        <dsp:cNvPr id="0" name=""/>
        <dsp:cNvSpPr/>
      </dsp:nvSpPr>
      <dsp:spPr>
        <a:xfrm>
          <a:off x="6140910" y="969900"/>
          <a:ext cx="1740642" cy="261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AU" sz="1600" kern="1200"/>
            <a:t>Level 5: </a:t>
          </a:r>
          <a:endParaRPr lang="en-US" sz="1600" kern="1200"/>
        </a:p>
      </dsp:txBody>
      <dsp:txXfrm>
        <a:off x="6140910" y="969900"/>
        <a:ext cx="1740642" cy="261096"/>
      </dsp:txXfrm>
    </dsp:sp>
    <dsp:sp modelId="{8BA4DD18-040C-47BA-8773-D4652B7436DC}">
      <dsp:nvSpPr>
        <dsp:cNvPr id="0" name=""/>
        <dsp:cNvSpPr/>
      </dsp:nvSpPr>
      <dsp:spPr>
        <a:xfrm>
          <a:off x="6140910" y="1286623"/>
          <a:ext cx="1740642" cy="17358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 dirty="0"/>
            <a:t>Prepare to Speak Professionally</a:t>
          </a:r>
          <a:endParaRPr lang="en-U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 dirty="0">
              <a:solidFill>
                <a:srgbClr val="FF0000"/>
              </a:solidFill>
            </a:rPr>
            <a:t>An 18- to 22-minute keynote-style speech</a:t>
          </a:r>
          <a:endParaRPr lang="en-US" sz="1200" kern="1200" dirty="0">
            <a:solidFill>
              <a:srgbClr val="FF0000"/>
            </a:solidFill>
          </a:endParaRPr>
        </a:p>
      </dsp:txBody>
      <dsp:txXfrm>
        <a:off x="6140910" y="1286623"/>
        <a:ext cx="1740642" cy="1735802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82A047-5551-4339-BD6E-F1B08367AB07}">
      <dsp:nvSpPr>
        <dsp:cNvPr id="0" name=""/>
        <dsp:cNvSpPr/>
      </dsp:nvSpPr>
      <dsp:spPr>
        <a:xfrm>
          <a:off x="145153" y="348685"/>
          <a:ext cx="1005669" cy="100566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74E2EB-7653-49A5-8E3A-0D29A6711DB6}">
      <dsp:nvSpPr>
        <dsp:cNvPr id="0" name=""/>
        <dsp:cNvSpPr/>
      </dsp:nvSpPr>
      <dsp:spPr>
        <a:xfrm>
          <a:off x="356344" y="559875"/>
          <a:ext cx="583288" cy="5832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181FC2-90F4-4E49-8321-D6DB738FD44A}">
      <dsp:nvSpPr>
        <dsp:cNvPr id="0" name=""/>
        <dsp:cNvSpPr/>
      </dsp:nvSpPr>
      <dsp:spPr>
        <a:xfrm>
          <a:off x="1366323" y="348685"/>
          <a:ext cx="2370505" cy="100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100" kern="1200"/>
            <a:t>This path helps you build your skills as a leader in communication.</a:t>
          </a:r>
          <a:endParaRPr lang="en-US" sz="1100" kern="1200"/>
        </a:p>
      </dsp:txBody>
      <dsp:txXfrm>
        <a:off x="1366323" y="348685"/>
        <a:ext cx="2370505" cy="1005669"/>
      </dsp:txXfrm>
    </dsp:sp>
    <dsp:sp modelId="{1CAFF4BB-E659-4AB4-8329-1EEF7ADA1E52}">
      <dsp:nvSpPr>
        <dsp:cNvPr id="0" name=""/>
        <dsp:cNvSpPr/>
      </dsp:nvSpPr>
      <dsp:spPr>
        <a:xfrm>
          <a:off x="4149871" y="348685"/>
          <a:ext cx="1005669" cy="100566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8FBC0A-9B81-4FAE-99E9-3B5BF5BAC3EC}">
      <dsp:nvSpPr>
        <dsp:cNvPr id="0" name=""/>
        <dsp:cNvSpPr/>
      </dsp:nvSpPr>
      <dsp:spPr>
        <a:xfrm>
          <a:off x="4361061" y="559875"/>
          <a:ext cx="583288" cy="58328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80D215-170F-46B1-BFFC-2FEB7D331FBC}">
      <dsp:nvSpPr>
        <dsp:cNvPr id="0" name=""/>
        <dsp:cNvSpPr/>
      </dsp:nvSpPr>
      <dsp:spPr>
        <a:xfrm>
          <a:off x="5371040" y="348685"/>
          <a:ext cx="2370505" cy="100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100" kern="1200"/>
            <a:t>The projects on this path focus on understanding diversity, building personal and/or professional connections with a variety of people and developing a public relations strategy. </a:t>
          </a:r>
          <a:endParaRPr lang="en-US" sz="1100" kern="1200"/>
        </a:p>
      </dsp:txBody>
      <dsp:txXfrm>
        <a:off x="5371040" y="348685"/>
        <a:ext cx="2370505" cy="1005669"/>
      </dsp:txXfrm>
    </dsp:sp>
    <dsp:sp modelId="{EE97EAC0-5269-4823-8115-348244DD853F}">
      <dsp:nvSpPr>
        <dsp:cNvPr id="0" name=""/>
        <dsp:cNvSpPr/>
      </dsp:nvSpPr>
      <dsp:spPr>
        <a:xfrm>
          <a:off x="145153" y="1909149"/>
          <a:ext cx="1005669" cy="100566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A05992-A91E-496C-93B6-554E5DF900E7}">
      <dsp:nvSpPr>
        <dsp:cNvPr id="0" name=""/>
        <dsp:cNvSpPr/>
      </dsp:nvSpPr>
      <dsp:spPr>
        <a:xfrm>
          <a:off x="356344" y="2120340"/>
          <a:ext cx="583288" cy="58328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9FEEBE-B189-44CD-A1BE-4294FB4E3207}">
      <dsp:nvSpPr>
        <dsp:cNvPr id="0" name=""/>
        <dsp:cNvSpPr/>
      </dsp:nvSpPr>
      <dsp:spPr>
        <a:xfrm>
          <a:off x="1366323" y="1909149"/>
          <a:ext cx="2370505" cy="100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100" kern="1200"/>
            <a:t>Communicating well interpersonally and as a public speaker is emphasized in each project. </a:t>
          </a:r>
          <a:endParaRPr lang="en-US" sz="1100" kern="1200"/>
        </a:p>
      </dsp:txBody>
      <dsp:txXfrm>
        <a:off x="1366323" y="1909149"/>
        <a:ext cx="2370505" cy="1005669"/>
      </dsp:txXfrm>
    </dsp:sp>
    <dsp:sp modelId="{C7EE5BC5-C8BC-4B8C-96B5-9A39460C8934}">
      <dsp:nvSpPr>
        <dsp:cNvPr id="0" name=""/>
        <dsp:cNvSpPr/>
      </dsp:nvSpPr>
      <dsp:spPr>
        <a:xfrm>
          <a:off x="4149871" y="1909149"/>
          <a:ext cx="1005669" cy="100566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83E2D6-F6C3-45AB-93B1-002B8A618D27}">
      <dsp:nvSpPr>
        <dsp:cNvPr id="0" name=""/>
        <dsp:cNvSpPr/>
      </dsp:nvSpPr>
      <dsp:spPr>
        <a:xfrm>
          <a:off x="4361061" y="2120340"/>
          <a:ext cx="583288" cy="58328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BCA378-7565-4A89-9971-C5323523CF3A}">
      <dsp:nvSpPr>
        <dsp:cNvPr id="0" name=""/>
        <dsp:cNvSpPr/>
      </dsp:nvSpPr>
      <dsp:spPr>
        <a:xfrm>
          <a:off x="5371040" y="1909149"/>
          <a:ext cx="2370505" cy="100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100" kern="1200"/>
            <a:t>The path culminates in a project to apply your skills as a leader in a volunteer organization.</a:t>
          </a:r>
          <a:endParaRPr lang="en-US" sz="1100" kern="1200"/>
        </a:p>
      </dsp:txBody>
      <dsp:txXfrm>
        <a:off x="5371040" y="1909149"/>
        <a:ext cx="2370505" cy="1005669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9106AE-A8CC-405D-9CD1-257CF5F4209C}">
      <dsp:nvSpPr>
        <dsp:cNvPr id="0" name=""/>
        <dsp:cNvSpPr/>
      </dsp:nvSpPr>
      <dsp:spPr>
        <a:xfrm>
          <a:off x="570855" y="338466"/>
          <a:ext cx="609224" cy="6092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DFB066-59F5-4B1F-A947-5719A05CD97C}">
      <dsp:nvSpPr>
        <dsp:cNvPr id="0" name=""/>
        <dsp:cNvSpPr/>
      </dsp:nvSpPr>
      <dsp:spPr>
        <a:xfrm>
          <a:off x="5146" y="1058913"/>
          <a:ext cx="1740642" cy="261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AU" sz="1600" kern="1200"/>
            <a:t>Level 2: </a:t>
          </a:r>
          <a:endParaRPr lang="en-US" sz="1600" kern="1200"/>
        </a:p>
      </dsp:txBody>
      <dsp:txXfrm>
        <a:off x="5146" y="1058913"/>
        <a:ext cx="1740642" cy="261096"/>
      </dsp:txXfrm>
    </dsp:sp>
    <dsp:sp modelId="{C5668105-DE1A-47E0-8868-2A232C536B15}">
      <dsp:nvSpPr>
        <dsp:cNvPr id="0" name=""/>
        <dsp:cNvSpPr/>
      </dsp:nvSpPr>
      <dsp:spPr>
        <a:xfrm>
          <a:off x="5146" y="1371741"/>
          <a:ext cx="1740642" cy="1553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 dirty="0"/>
            <a:t>Cross-Cultural Understanding</a:t>
          </a:r>
          <a:endParaRPr lang="en-U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 dirty="0"/>
            <a:t>A 5- to 7-minute speech</a:t>
          </a:r>
          <a:endParaRPr lang="en-US" sz="1200" kern="1200" dirty="0"/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 dirty="0"/>
            <a:t>Understanding Your Leadership Style</a:t>
          </a:r>
          <a:endParaRPr lang="en-U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 dirty="0"/>
            <a:t>A 5- to 7-minute speech</a:t>
          </a:r>
          <a:endParaRPr lang="en-US" sz="1200" kern="1200" dirty="0"/>
        </a:p>
      </dsp:txBody>
      <dsp:txXfrm>
        <a:off x="5146" y="1371741"/>
        <a:ext cx="1740642" cy="1553296"/>
      </dsp:txXfrm>
    </dsp:sp>
    <dsp:sp modelId="{1748B66D-A3A3-49AA-8381-573A45A9EA12}">
      <dsp:nvSpPr>
        <dsp:cNvPr id="0" name=""/>
        <dsp:cNvSpPr/>
      </dsp:nvSpPr>
      <dsp:spPr>
        <a:xfrm>
          <a:off x="2616110" y="338466"/>
          <a:ext cx="609224" cy="6092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B2B503-34F7-429E-920C-2DFF73E1B441}">
      <dsp:nvSpPr>
        <dsp:cNvPr id="0" name=""/>
        <dsp:cNvSpPr/>
      </dsp:nvSpPr>
      <dsp:spPr>
        <a:xfrm>
          <a:off x="2050401" y="1058913"/>
          <a:ext cx="1740642" cy="261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AU" sz="1600" kern="1200"/>
            <a:t>Level 3: </a:t>
          </a:r>
          <a:endParaRPr lang="en-US" sz="1600" kern="1200"/>
        </a:p>
      </dsp:txBody>
      <dsp:txXfrm>
        <a:off x="2050401" y="1058913"/>
        <a:ext cx="1740642" cy="261096"/>
      </dsp:txXfrm>
    </dsp:sp>
    <dsp:sp modelId="{6B6A2C31-D6D8-4B4D-8B5D-CB3D8D535B9E}">
      <dsp:nvSpPr>
        <dsp:cNvPr id="0" name=""/>
        <dsp:cNvSpPr/>
      </dsp:nvSpPr>
      <dsp:spPr>
        <a:xfrm>
          <a:off x="2050401" y="1371741"/>
          <a:ext cx="1740642" cy="1553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 dirty="0"/>
            <a:t>Make Connections Through Networking</a:t>
          </a:r>
          <a:endParaRPr lang="en-U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 dirty="0">
              <a:solidFill>
                <a:srgbClr val="FF0000"/>
              </a:solidFill>
            </a:rPr>
            <a:t>Attending a networking event</a:t>
          </a:r>
          <a:endParaRPr lang="en-US" sz="1200" kern="1200" dirty="0">
            <a:solidFill>
              <a:srgbClr val="FF000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 dirty="0"/>
            <a:t>A 5- to 7-minute speech</a:t>
          </a:r>
          <a:endParaRPr lang="en-US" sz="1200" kern="1200" dirty="0"/>
        </a:p>
      </dsp:txBody>
      <dsp:txXfrm>
        <a:off x="2050401" y="1371741"/>
        <a:ext cx="1740642" cy="1553296"/>
      </dsp:txXfrm>
    </dsp:sp>
    <dsp:sp modelId="{FB15143A-7F17-4EE8-88B4-21B781884D4E}">
      <dsp:nvSpPr>
        <dsp:cNvPr id="0" name=""/>
        <dsp:cNvSpPr/>
      </dsp:nvSpPr>
      <dsp:spPr>
        <a:xfrm>
          <a:off x="4661364" y="338466"/>
          <a:ext cx="609224" cy="60922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A7AF2C-99F3-4B1A-A737-84A1026C15CF}">
      <dsp:nvSpPr>
        <dsp:cNvPr id="0" name=""/>
        <dsp:cNvSpPr/>
      </dsp:nvSpPr>
      <dsp:spPr>
        <a:xfrm>
          <a:off x="4095656" y="1058913"/>
          <a:ext cx="1740642" cy="261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AU" sz="1600" kern="1200"/>
            <a:t>Level 4: </a:t>
          </a:r>
          <a:endParaRPr lang="en-US" sz="1600" kern="1200"/>
        </a:p>
      </dsp:txBody>
      <dsp:txXfrm>
        <a:off x="4095656" y="1058913"/>
        <a:ext cx="1740642" cy="261096"/>
      </dsp:txXfrm>
    </dsp:sp>
    <dsp:sp modelId="{7FFA66D1-1D68-4071-B506-4928A339A6E2}">
      <dsp:nvSpPr>
        <dsp:cNvPr id="0" name=""/>
        <dsp:cNvSpPr/>
      </dsp:nvSpPr>
      <dsp:spPr>
        <a:xfrm>
          <a:off x="4095656" y="1371741"/>
          <a:ext cx="1740642" cy="1553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 dirty="0"/>
            <a:t>Public Relations Strategies</a:t>
          </a:r>
          <a:endParaRPr lang="en-U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 dirty="0">
              <a:solidFill>
                <a:srgbClr val="FF0000"/>
              </a:solidFill>
            </a:rPr>
            <a:t>A public relations strategy</a:t>
          </a:r>
          <a:endParaRPr lang="en-US" sz="1200" kern="1200" dirty="0">
            <a:solidFill>
              <a:srgbClr val="FF000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 dirty="0"/>
            <a:t>A 5- to 7-minute speech</a:t>
          </a:r>
          <a:endParaRPr lang="en-US" sz="1200" kern="1200" dirty="0"/>
        </a:p>
      </dsp:txBody>
      <dsp:txXfrm>
        <a:off x="4095656" y="1371741"/>
        <a:ext cx="1740642" cy="1553296"/>
      </dsp:txXfrm>
    </dsp:sp>
    <dsp:sp modelId="{FDD53864-98B9-42BA-8EA3-C10116391C92}">
      <dsp:nvSpPr>
        <dsp:cNvPr id="0" name=""/>
        <dsp:cNvSpPr/>
      </dsp:nvSpPr>
      <dsp:spPr>
        <a:xfrm>
          <a:off x="6706619" y="338466"/>
          <a:ext cx="609224" cy="60922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A18DC1-4E27-4951-A2C5-BC63D3E54691}">
      <dsp:nvSpPr>
        <dsp:cNvPr id="0" name=""/>
        <dsp:cNvSpPr/>
      </dsp:nvSpPr>
      <dsp:spPr>
        <a:xfrm>
          <a:off x="6140910" y="1058913"/>
          <a:ext cx="1740642" cy="261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AU" sz="1600" kern="1200"/>
            <a:t>Level 5: </a:t>
          </a:r>
          <a:endParaRPr lang="en-US" sz="1600" kern="1200"/>
        </a:p>
      </dsp:txBody>
      <dsp:txXfrm>
        <a:off x="6140910" y="1058913"/>
        <a:ext cx="1740642" cy="261096"/>
      </dsp:txXfrm>
    </dsp:sp>
    <dsp:sp modelId="{55AE5AF3-4DC9-4DCD-BD74-2B0C25D72305}">
      <dsp:nvSpPr>
        <dsp:cNvPr id="0" name=""/>
        <dsp:cNvSpPr/>
      </dsp:nvSpPr>
      <dsp:spPr>
        <a:xfrm>
          <a:off x="6140910" y="1371741"/>
          <a:ext cx="1740642" cy="1553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 dirty="0"/>
            <a:t>Leading in Your Volunteer Organization</a:t>
          </a:r>
          <a:endParaRPr lang="en-U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 dirty="0">
              <a:solidFill>
                <a:srgbClr val="FF0000"/>
              </a:solidFill>
            </a:rPr>
            <a:t>Serving in a volunteer leadership role for a minimum of six months</a:t>
          </a:r>
          <a:endParaRPr lang="en-US" sz="1200" kern="1200" dirty="0">
            <a:solidFill>
              <a:srgbClr val="FF000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 dirty="0">
              <a:solidFill>
                <a:srgbClr val="FF0000"/>
              </a:solidFill>
            </a:rPr>
            <a:t>A Succession Plan</a:t>
          </a:r>
          <a:endParaRPr lang="en-US" sz="1200" kern="1200" dirty="0">
            <a:solidFill>
              <a:srgbClr val="FF000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 dirty="0">
              <a:solidFill>
                <a:srgbClr val="FF0000"/>
              </a:solidFill>
            </a:rPr>
            <a:t>A 360° Evaluation</a:t>
          </a:r>
          <a:endParaRPr lang="en-US" sz="1200" kern="1200" dirty="0">
            <a:solidFill>
              <a:srgbClr val="FF000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 dirty="0"/>
            <a:t>A 5- to 7-minute speech</a:t>
          </a:r>
          <a:endParaRPr lang="en-US" sz="1200" kern="1200" dirty="0">
            <a:solidFill>
              <a:srgbClr val="FF0000"/>
            </a:solidFill>
          </a:endParaRPr>
        </a:p>
      </dsp:txBody>
      <dsp:txXfrm>
        <a:off x="6140910" y="1371741"/>
        <a:ext cx="1740642" cy="1553296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3466E9-6190-46DD-AEE1-090E1995BBB5}">
      <dsp:nvSpPr>
        <dsp:cNvPr id="0" name=""/>
        <dsp:cNvSpPr/>
      </dsp:nvSpPr>
      <dsp:spPr>
        <a:xfrm>
          <a:off x="145153" y="348685"/>
          <a:ext cx="1005669" cy="100566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933AC5-635B-4201-89A7-1E2118593372}">
      <dsp:nvSpPr>
        <dsp:cNvPr id="0" name=""/>
        <dsp:cNvSpPr/>
      </dsp:nvSpPr>
      <dsp:spPr>
        <a:xfrm>
          <a:off x="356344" y="559875"/>
          <a:ext cx="583288" cy="5832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84615F-91DD-46DA-907B-242924353BBC}">
      <dsp:nvSpPr>
        <dsp:cNvPr id="0" name=""/>
        <dsp:cNvSpPr/>
      </dsp:nvSpPr>
      <dsp:spPr>
        <a:xfrm>
          <a:off x="1366323" y="348685"/>
          <a:ext cx="2370505" cy="100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This path helps you build your skills as a collaborative leader. </a:t>
          </a:r>
          <a:endParaRPr lang="en-US" sz="1600" kern="1200"/>
        </a:p>
      </dsp:txBody>
      <dsp:txXfrm>
        <a:off x="1366323" y="348685"/>
        <a:ext cx="2370505" cy="1005669"/>
      </dsp:txXfrm>
    </dsp:sp>
    <dsp:sp modelId="{3C8228C0-B1CC-47E7-9182-8B8D6E71330A}">
      <dsp:nvSpPr>
        <dsp:cNvPr id="0" name=""/>
        <dsp:cNvSpPr/>
      </dsp:nvSpPr>
      <dsp:spPr>
        <a:xfrm>
          <a:off x="4149871" y="348685"/>
          <a:ext cx="1005669" cy="100566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4F5186-AA01-445E-8AF2-AFE9BDE40FB2}">
      <dsp:nvSpPr>
        <dsp:cNvPr id="0" name=""/>
        <dsp:cNvSpPr/>
      </dsp:nvSpPr>
      <dsp:spPr>
        <a:xfrm>
          <a:off x="4361061" y="559875"/>
          <a:ext cx="583288" cy="58328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7479A7-28F9-440B-AB11-50F4C6A1299F}">
      <dsp:nvSpPr>
        <dsp:cNvPr id="0" name=""/>
        <dsp:cNvSpPr/>
      </dsp:nvSpPr>
      <dsp:spPr>
        <a:xfrm>
          <a:off x="5371040" y="348685"/>
          <a:ext cx="2370505" cy="100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The projects on this path focus on active listening, motivating others and collaborating with a team. </a:t>
          </a:r>
          <a:endParaRPr lang="en-US" sz="1600" kern="1200"/>
        </a:p>
      </dsp:txBody>
      <dsp:txXfrm>
        <a:off x="5371040" y="348685"/>
        <a:ext cx="2370505" cy="1005669"/>
      </dsp:txXfrm>
    </dsp:sp>
    <dsp:sp modelId="{836B29F1-6F5B-4D3A-82C1-790B12B3B485}">
      <dsp:nvSpPr>
        <dsp:cNvPr id="0" name=""/>
        <dsp:cNvSpPr/>
      </dsp:nvSpPr>
      <dsp:spPr>
        <a:xfrm>
          <a:off x="145153" y="1909149"/>
          <a:ext cx="1005669" cy="100566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9CB2AF-71BD-4172-B8C3-50426099C54A}">
      <dsp:nvSpPr>
        <dsp:cNvPr id="0" name=""/>
        <dsp:cNvSpPr/>
      </dsp:nvSpPr>
      <dsp:spPr>
        <a:xfrm>
          <a:off x="356344" y="2120340"/>
          <a:ext cx="583288" cy="58328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C76560-5AF1-466B-B919-F2A38ABD1D47}">
      <dsp:nvSpPr>
        <dsp:cNvPr id="0" name=""/>
        <dsp:cNvSpPr/>
      </dsp:nvSpPr>
      <dsp:spPr>
        <a:xfrm>
          <a:off x="1366323" y="1909149"/>
          <a:ext cx="2370505" cy="100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Each project contributes to building interpersonal communication and public speaking skills. </a:t>
          </a:r>
          <a:endParaRPr lang="en-US" sz="1600" kern="1200"/>
        </a:p>
      </dsp:txBody>
      <dsp:txXfrm>
        <a:off x="1366323" y="1909149"/>
        <a:ext cx="2370505" cy="1005669"/>
      </dsp:txXfrm>
    </dsp:sp>
    <dsp:sp modelId="{0E768C80-86D5-4AE0-8F4B-725967BC6DB0}">
      <dsp:nvSpPr>
        <dsp:cNvPr id="0" name=""/>
        <dsp:cNvSpPr/>
      </dsp:nvSpPr>
      <dsp:spPr>
        <a:xfrm>
          <a:off x="4149871" y="1909149"/>
          <a:ext cx="1005669" cy="100566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FC010F-CD16-4606-A62B-D54CC26C7EDB}">
      <dsp:nvSpPr>
        <dsp:cNvPr id="0" name=""/>
        <dsp:cNvSpPr/>
      </dsp:nvSpPr>
      <dsp:spPr>
        <a:xfrm>
          <a:off x="4361061" y="2120340"/>
          <a:ext cx="583288" cy="58328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32D0CF-DEEF-4EAF-AE23-352DCA9F73B4}">
      <dsp:nvSpPr>
        <dsp:cNvPr id="0" name=""/>
        <dsp:cNvSpPr/>
      </dsp:nvSpPr>
      <dsp:spPr>
        <a:xfrm>
          <a:off x="5371040" y="1909149"/>
          <a:ext cx="2370505" cy="100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This path culminates in a project focused on applying your leadership skills.</a:t>
          </a:r>
          <a:endParaRPr lang="en-US" sz="1600" kern="1200"/>
        </a:p>
      </dsp:txBody>
      <dsp:txXfrm>
        <a:off x="5371040" y="1909149"/>
        <a:ext cx="2370505" cy="1005669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F415D1-884D-4AC3-B655-6E6ABAE2DB3F}">
      <dsp:nvSpPr>
        <dsp:cNvPr id="0" name=""/>
        <dsp:cNvSpPr/>
      </dsp:nvSpPr>
      <dsp:spPr>
        <a:xfrm>
          <a:off x="570855" y="461756"/>
          <a:ext cx="609224" cy="6092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854767-3047-4375-8101-6DC86B15D126}">
      <dsp:nvSpPr>
        <dsp:cNvPr id="0" name=""/>
        <dsp:cNvSpPr/>
      </dsp:nvSpPr>
      <dsp:spPr>
        <a:xfrm>
          <a:off x="5146" y="1171600"/>
          <a:ext cx="1740642" cy="261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AU" sz="1600" kern="1200"/>
            <a:t>Level 2: </a:t>
          </a:r>
          <a:endParaRPr lang="en-US" sz="1600" kern="1200"/>
        </a:p>
      </dsp:txBody>
      <dsp:txXfrm>
        <a:off x="5146" y="1171600"/>
        <a:ext cx="1740642" cy="261096"/>
      </dsp:txXfrm>
    </dsp:sp>
    <dsp:sp modelId="{23ABD8C8-1BC7-4057-8725-33EEC5456F22}">
      <dsp:nvSpPr>
        <dsp:cNvPr id="0" name=""/>
        <dsp:cNvSpPr/>
      </dsp:nvSpPr>
      <dsp:spPr>
        <a:xfrm>
          <a:off x="5146" y="1479496"/>
          <a:ext cx="1740642" cy="1322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 dirty="0"/>
            <a:t>Active Listening</a:t>
          </a:r>
          <a:endParaRPr lang="en-U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 dirty="0"/>
            <a:t>Serving as Topics master at a club meeting</a:t>
          </a:r>
          <a:endParaRPr lang="en-US" sz="1200" kern="1200" dirty="0"/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 dirty="0"/>
            <a:t>Understanding Your Leadership Style</a:t>
          </a:r>
          <a:endParaRPr lang="en-U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 dirty="0"/>
            <a:t>A 5- to 7-minute speech</a:t>
          </a:r>
          <a:endParaRPr lang="en-US" sz="1200" kern="1200" dirty="0"/>
        </a:p>
      </dsp:txBody>
      <dsp:txXfrm>
        <a:off x="5146" y="1479496"/>
        <a:ext cx="1740642" cy="1322250"/>
      </dsp:txXfrm>
    </dsp:sp>
    <dsp:sp modelId="{A3A94CD9-655C-4B94-8F44-D9141C3EABD0}">
      <dsp:nvSpPr>
        <dsp:cNvPr id="0" name=""/>
        <dsp:cNvSpPr/>
      </dsp:nvSpPr>
      <dsp:spPr>
        <a:xfrm>
          <a:off x="2616110" y="461756"/>
          <a:ext cx="609224" cy="6092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EC4E70-9E28-437D-B94A-40B2AFF3A3D4}">
      <dsp:nvSpPr>
        <dsp:cNvPr id="0" name=""/>
        <dsp:cNvSpPr/>
      </dsp:nvSpPr>
      <dsp:spPr>
        <a:xfrm>
          <a:off x="2050401" y="1171600"/>
          <a:ext cx="1740642" cy="261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AU" sz="1600" kern="1200"/>
            <a:t>Level 3: </a:t>
          </a:r>
          <a:endParaRPr lang="en-US" sz="1600" kern="1200"/>
        </a:p>
      </dsp:txBody>
      <dsp:txXfrm>
        <a:off x="2050401" y="1171600"/>
        <a:ext cx="1740642" cy="261096"/>
      </dsp:txXfrm>
    </dsp:sp>
    <dsp:sp modelId="{D4F3A186-2DCD-40A0-9DB8-E9D90BB594B4}">
      <dsp:nvSpPr>
        <dsp:cNvPr id="0" name=""/>
        <dsp:cNvSpPr/>
      </dsp:nvSpPr>
      <dsp:spPr>
        <a:xfrm>
          <a:off x="2050401" y="1479496"/>
          <a:ext cx="1740642" cy="1322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 dirty="0"/>
            <a:t>Successful Collaboration</a:t>
          </a:r>
          <a:endParaRPr lang="en-U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b="1" kern="1200" dirty="0">
              <a:solidFill>
                <a:srgbClr val="FF0000"/>
              </a:solidFill>
            </a:rPr>
            <a:t>Working with a small team to make a collaborative decision for a small-scale event</a:t>
          </a:r>
          <a:endParaRPr lang="en-US" sz="1200" b="1" kern="1200" dirty="0">
            <a:solidFill>
              <a:srgbClr val="FF000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 dirty="0"/>
            <a:t>A 5- to 7-minute speech</a:t>
          </a:r>
          <a:endParaRPr lang="en-US" sz="1200" kern="1200" dirty="0"/>
        </a:p>
      </dsp:txBody>
      <dsp:txXfrm>
        <a:off x="2050401" y="1479496"/>
        <a:ext cx="1740642" cy="1322250"/>
      </dsp:txXfrm>
    </dsp:sp>
    <dsp:sp modelId="{C67D37F3-C633-457E-A1D9-58DF350D40E4}">
      <dsp:nvSpPr>
        <dsp:cNvPr id="0" name=""/>
        <dsp:cNvSpPr/>
      </dsp:nvSpPr>
      <dsp:spPr>
        <a:xfrm>
          <a:off x="4661364" y="461756"/>
          <a:ext cx="609224" cy="60922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5DA37D-89BB-4346-BDB5-A16CABC1BCA5}">
      <dsp:nvSpPr>
        <dsp:cNvPr id="0" name=""/>
        <dsp:cNvSpPr/>
      </dsp:nvSpPr>
      <dsp:spPr>
        <a:xfrm>
          <a:off x="4095656" y="1171600"/>
          <a:ext cx="1740642" cy="261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AU" sz="1600" kern="1200"/>
            <a:t>Level 4: </a:t>
          </a:r>
          <a:endParaRPr lang="en-US" sz="1600" kern="1200"/>
        </a:p>
      </dsp:txBody>
      <dsp:txXfrm>
        <a:off x="4095656" y="1171600"/>
        <a:ext cx="1740642" cy="261096"/>
      </dsp:txXfrm>
    </dsp:sp>
    <dsp:sp modelId="{7F9FE922-CE3F-4762-BF56-78118A3359D7}">
      <dsp:nvSpPr>
        <dsp:cNvPr id="0" name=""/>
        <dsp:cNvSpPr/>
      </dsp:nvSpPr>
      <dsp:spPr>
        <a:xfrm>
          <a:off x="4095656" y="1479496"/>
          <a:ext cx="1740642" cy="1322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 dirty="0"/>
            <a:t>Motivate Others </a:t>
          </a:r>
          <a:endParaRPr lang="en-U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b="1" kern="1200" dirty="0">
              <a:solidFill>
                <a:srgbClr val="FF0000"/>
              </a:solidFill>
            </a:rPr>
            <a:t>Building and motivating a team to complete a project that benefits your club</a:t>
          </a:r>
          <a:endParaRPr lang="en-US" sz="1200" b="1" kern="1200" dirty="0">
            <a:solidFill>
              <a:srgbClr val="FF000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 dirty="0"/>
            <a:t>A 5- to 7-minute speech</a:t>
          </a:r>
          <a:endParaRPr lang="en-US" sz="1200" kern="1200" dirty="0"/>
        </a:p>
      </dsp:txBody>
      <dsp:txXfrm>
        <a:off x="4095656" y="1479496"/>
        <a:ext cx="1740642" cy="1322250"/>
      </dsp:txXfrm>
    </dsp:sp>
    <dsp:sp modelId="{AFBA89C1-D8B4-41D8-8EAB-6F1BC49EFF16}">
      <dsp:nvSpPr>
        <dsp:cNvPr id="0" name=""/>
        <dsp:cNvSpPr/>
      </dsp:nvSpPr>
      <dsp:spPr>
        <a:xfrm>
          <a:off x="6706619" y="461756"/>
          <a:ext cx="609224" cy="60922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504141-5A2E-4B48-9346-2F7CBD775A09}">
      <dsp:nvSpPr>
        <dsp:cNvPr id="0" name=""/>
        <dsp:cNvSpPr/>
      </dsp:nvSpPr>
      <dsp:spPr>
        <a:xfrm>
          <a:off x="6140910" y="1171600"/>
          <a:ext cx="1740642" cy="261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AU" sz="1600" kern="1200"/>
            <a:t>Level 5: </a:t>
          </a:r>
          <a:endParaRPr lang="en-US" sz="1600" kern="1200"/>
        </a:p>
      </dsp:txBody>
      <dsp:txXfrm>
        <a:off x="6140910" y="1171600"/>
        <a:ext cx="1740642" cy="261096"/>
      </dsp:txXfrm>
    </dsp:sp>
    <dsp:sp modelId="{AFB44527-781D-4C2A-986A-CF6CB140FE30}">
      <dsp:nvSpPr>
        <dsp:cNvPr id="0" name=""/>
        <dsp:cNvSpPr/>
      </dsp:nvSpPr>
      <dsp:spPr>
        <a:xfrm>
          <a:off x="6140910" y="1479496"/>
          <a:ext cx="1740642" cy="1322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 dirty="0"/>
            <a:t>Lead in Any Situation</a:t>
          </a:r>
          <a:endParaRPr lang="en-U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b="1" kern="1200" dirty="0">
              <a:solidFill>
                <a:srgbClr val="FF0000"/>
              </a:solidFill>
            </a:rPr>
            <a:t>Serving in a leadership role for a minimum of six months</a:t>
          </a:r>
          <a:endParaRPr lang="en-US" sz="1200" b="1" kern="1200" dirty="0">
            <a:solidFill>
              <a:srgbClr val="FF000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b="1" kern="1200" dirty="0">
              <a:solidFill>
                <a:srgbClr val="FF0000"/>
              </a:solidFill>
            </a:rPr>
            <a:t>A 360° evaluation</a:t>
          </a:r>
          <a:endParaRPr lang="en-US" sz="1200" b="1" kern="1200" dirty="0">
            <a:solidFill>
              <a:srgbClr val="FF000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 dirty="0"/>
            <a:t>An 8- to 10-minute speech</a:t>
          </a:r>
          <a:endParaRPr lang="en-US" sz="1200" kern="1200" dirty="0"/>
        </a:p>
      </dsp:txBody>
      <dsp:txXfrm>
        <a:off x="6140910" y="1479496"/>
        <a:ext cx="1740642" cy="1322250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4FD21F-21DF-4F60-9576-DF5DC6DB90F2}">
      <dsp:nvSpPr>
        <dsp:cNvPr id="0" name=""/>
        <dsp:cNvSpPr/>
      </dsp:nvSpPr>
      <dsp:spPr>
        <a:xfrm>
          <a:off x="145153" y="348685"/>
          <a:ext cx="1005669" cy="100566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23E338-58BF-48BD-AD4C-FF2DEBE12B63}">
      <dsp:nvSpPr>
        <dsp:cNvPr id="0" name=""/>
        <dsp:cNvSpPr/>
      </dsp:nvSpPr>
      <dsp:spPr>
        <a:xfrm>
          <a:off x="356344" y="559875"/>
          <a:ext cx="583288" cy="5832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E2478C-2357-4DB3-853B-E3435CE89D06}">
      <dsp:nvSpPr>
        <dsp:cNvPr id="0" name=""/>
        <dsp:cNvSpPr/>
      </dsp:nvSpPr>
      <dsp:spPr>
        <a:xfrm>
          <a:off x="1366323" y="348685"/>
          <a:ext cx="2370505" cy="100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/>
            <a:t>This path helps you build your skills as a strategic communicator and leader. </a:t>
          </a:r>
          <a:endParaRPr lang="en-US" sz="1200" kern="1200"/>
        </a:p>
      </dsp:txBody>
      <dsp:txXfrm>
        <a:off x="1366323" y="348685"/>
        <a:ext cx="2370505" cy="1005669"/>
      </dsp:txXfrm>
    </dsp:sp>
    <dsp:sp modelId="{18BE4F08-8E77-4827-A2C0-1860485946A4}">
      <dsp:nvSpPr>
        <dsp:cNvPr id="0" name=""/>
        <dsp:cNvSpPr/>
      </dsp:nvSpPr>
      <dsp:spPr>
        <a:xfrm>
          <a:off x="4149871" y="348685"/>
          <a:ext cx="1005669" cy="100566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BF8D33-4697-4B74-B662-39FF079B6321}">
      <dsp:nvSpPr>
        <dsp:cNvPr id="0" name=""/>
        <dsp:cNvSpPr/>
      </dsp:nvSpPr>
      <dsp:spPr>
        <a:xfrm>
          <a:off x="4361061" y="559875"/>
          <a:ext cx="583288" cy="58328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BBA966-3C27-4B19-A921-860CF559C990}">
      <dsp:nvSpPr>
        <dsp:cNvPr id="0" name=""/>
        <dsp:cNvSpPr/>
      </dsp:nvSpPr>
      <dsp:spPr>
        <a:xfrm>
          <a:off x="5371040" y="348685"/>
          <a:ext cx="2370505" cy="100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/>
            <a:t>The projects on this path focus on developing your skills for sharing information with a group, planning communications and creating innovative solutions. </a:t>
          </a:r>
          <a:endParaRPr lang="en-US" sz="1200" kern="1200"/>
        </a:p>
      </dsp:txBody>
      <dsp:txXfrm>
        <a:off x="5371040" y="348685"/>
        <a:ext cx="2370505" cy="1005669"/>
      </dsp:txXfrm>
    </dsp:sp>
    <dsp:sp modelId="{D0594636-67C9-4D5D-B027-69450750D78C}">
      <dsp:nvSpPr>
        <dsp:cNvPr id="0" name=""/>
        <dsp:cNvSpPr/>
      </dsp:nvSpPr>
      <dsp:spPr>
        <a:xfrm>
          <a:off x="145153" y="1909149"/>
          <a:ext cx="1005669" cy="100566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72BE6E-62FA-4C3D-A1DA-2C8C44078FC3}">
      <dsp:nvSpPr>
        <dsp:cNvPr id="0" name=""/>
        <dsp:cNvSpPr/>
      </dsp:nvSpPr>
      <dsp:spPr>
        <a:xfrm>
          <a:off x="356344" y="2120340"/>
          <a:ext cx="583288" cy="58328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1936D7-CB42-4558-804B-C6C5BD5D1B42}">
      <dsp:nvSpPr>
        <dsp:cNvPr id="0" name=""/>
        <dsp:cNvSpPr/>
      </dsp:nvSpPr>
      <dsp:spPr>
        <a:xfrm>
          <a:off x="1366323" y="1909149"/>
          <a:ext cx="2370505" cy="100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/>
            <a:t>Speech writing and speech delivery are emphasized in each project.</a:t>
          </a:r>
          <a:endParaRPr lang="en-US" sz="1200" kern="1200"/>
        </a:p>
      </dsp:txBody>
      <dsp:txXfrm>
        <a:off x="1366323" y="1909149"/>
        <a:ext cx="2370505" cy="1005669"/>
      </dsp:txXfrm>
    </dsp:sp>
    <dsp:sp modelId="{FCF53AC2-3EBF-4BF6-801C-8168CA47FE95}">
      <dsp:nvSpPr>
        <dsp:cNvPr id="0" name=""/>
        <dsp:cNvSpPr/>
      </dsp:nvSpPr>
      <dsp:spPr>
        <a:xfrm>
          <a:off x="4149871" y="1909149"/>
          <a:ext cx="1005669" cy="100566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67CF6A-79C0-4FEA-81FC-92D751ECB8C2}">
      <dsp:nvSpPr>
        <dsp:cNvPr id="0" name=""/>
        <dsp:cNvSpPr/>
      </dsp:nvSpPr>
      <dsp:spPr>
        <a:xfrm>
          <a:off x="4361061" y="2120340"/>
          <a:ext cx="583288" cy="58328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74C047-8463-4738-8541-0D1FDBEAA52A}">
      <dsp:nvSpPr>
        <dsp:cNvPr id="0" name=""/>
        <dsp:cNvSpPr/>
      </dsp:nvSpPr>
      <dsp:spPr>
        <a:xfrm>
          <a:off x="5371040" y="1909149"/>
          <a:ext cx="2370505" cy="100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/>
            <a:t>This path culminates in the development and launch of a long-term personal or professional vision.</a:t>
          </a:r>
          <a:endParaRPr lang="en-US" sz="1200" kern="1200"/>
        </a:p>
      </dsp:txBody>
      <dsp:txXfrm>
        <a:off x="5371040" y="1909149"/>
        <a:ext cx="2370505" cy="10056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DB37DE-BBFE-4727-A7CB-1E75B23D6C07}">
      <dsp:nvSpPr>
        <dsp:cNvPr id="0" name=""/>
        <dsp:cNvSpPr/>
      </dsp:nvSpPr>
      <dsp:spPr>
        <a:xfrm>
          <a:off x="570855" y="366755"/>
          <a:ext cx="609224" cy="6092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000" b="-1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EA357E-E455-4C5C-BE65-E8065797B08D}">
      <dsp:nvSpPr>
        <dsp:cNvPr id="0" name=""/>
        <dsp:cNvSpPr/>
      </dsp:nvSpPr>
      <dsp:spPr>
        <a:xfrm>
          <a:off x="5146" y="1084770"/>
          <a:ext cx="1740642" cy="261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AU" sz="1600" kern="1200" dirty="0"/>
            <a:t>Level 1: </a:t>
          </a:r>
          <a:endParaRPr lang="en-US" sz="1600" kern="1200" dirty="0"/>
        </a:p>
      </dsp:txBody>
      <dsp:txXfrm>
        <a:off x="5146" y="1084770"/>
        <a:ext cx="1740642" cy="261096"/>
      </dsp:txXfrm>
    </dsp:sp>
    <dsp:sp modelId="{659A2FFF-C47D-440F-91DA-5A140C47C227}">
      <dsp:nvSpPr>
        <dsp:cNvPr id="0" name=""/>
        <dsp:cNvSpPr/>
      </dsp:nvSpPr>
      <dsp:spPr>
        <a:xfrm>
          <a:off x="5146" y="1396466"/>
          <a:ext cx="1740642" cy="1500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 dirty="0"/>
            <a:t>Icebreaker</a:t>
          </a:r>
          <a:endParaRPr lang="en-U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 dirty="0"/>
            <a:t>A 4- to 6-minute speech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/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 dirty="0"/>
            <a:t>Research &amp; Presenting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 dirty="0"/>
            <a:t>A 5- to 7-minute speech	</a:t>
          </a:r>
          <a:endParaRPr lang="en-US" sz="1200" kern="1200" dirty="0"/>
        </a:p>
      </dsp:txBody>
      <dsp:txXfrm>
        <a:off x="5146" y="1396466"/>
        <a:ext cx="1740642" cy="1500281"/>
      </dsp:txXfrm>
    </dsp:sp>
    <dsp:sp modelId="{7EB96812-69F2-4DD6-B2D7-20FA644F8038}">
      <dsp:nvSpPr>
        <dsp:cNvPr id="0" name=""/>
        <dsp:cNvSpPr/>
      </dsp:nvSpPr>
      <dsp:spPr>
        <a:xfrm>
          <a:off x="2616110" y="366755"/>
          <a:ext cx="609224" cy="6092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D7BAE5-C995-4913-B942-7FE25F8B53F5}">
      <dsp:nvSpPr>
        <dsp:cNvPr id="0" name=""/>
        <dsp:cNvSpPr/>
      </dsp:nvSpPr>
      <dsp:spPr>
        <a:xfrm>
          <a:off x="2050401" y="1084770"/>
          <a:ext cx="1740642" cy="261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AU" sz="1600" kern="1200" dirty="0"/>
            <a:t>Level 1:</a:t>
          </a:r>
          <a:endParaRPr lang="en-US" sz="1600" kern="1200" dirty="0"/>
        </a:p>
      </dsp:txBody>
      <dsp:txXfrm>
        <a:off x="2050401" y="1084770"/>
        <a:ext cx="1740642" cy="261096"/>
      </dsp:txXfrm>
    </dsp:sp>
    <dsp:sp modelId="{FC08727E-045D-4487-9A7E-4D8CEFE1AEB9}">
      <dsp:nvSpPr>
        <dsp:cNvPr id="0" name=""/>
        <dsp:cNvSpPr/>
      </dsp:nvSpPr>
      <dsp:spPr>
        <a:xfrm>
          <a:off x="2050401" y="1396466"/>
          <a:ext cx="1740642" cy="1500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 dirty="0"/>
            <a:t>Evaluation &amp; Feedback</a:t>
          </a:r>
          <a:endParaRPr lang="en-U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/>
            <a:t>A 5- to 7-minute speech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/>
            <a:t>Incorporating feedback from your first speech into a second 5- to 7-minute speech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 dirty="0">
              <a:solidFill>
                <a:srgbClr val="FF0000"/>
              </a:solidFill>
            </a:rPr>
            <a:t>Serving as a speech evaluator </a:t>
          </a:r>
          <a:endParaRPr lang="en-US" sz="1200" kern="1200" dirty="0">
            <a:solidFill>
              <a:srgbClr val="FF0000"/>
            </a:solidFill>
          </a:endParaRPr>
        </a:p>
      </dsp:txBody>
      <dsp:txXfrm>
        <a:off x="2050401" y="1396466"/>
        <a:ext cx="1740642" cy="1500281"/>
      </dsp:txXfrm>
    </dsp:sp>
    <dsp:sp modelId="{95894B9E-A466-43D0-9681-9778C6BEF5E0}">
      <dsp:nvSpPr>
        <dsp:cNvPr id="0" name=""/>
        <dsp:cNvSpPr/>
      </dsp:nvSpPr>
      <dsp:spPr>
        <a:xfrm>
          <a:off x="4661364" y="366755"/>
          <a:ext cx="609224" cy="60922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1000" b="-1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B5BB4D-5801-41FD-A12F-0AD4F8B42E6C}">
      <dsp:nvSpPr>
        <dsp:cNvPr id="0" name=""/>
        <dsp:cNvSpPr/>
      </dsp:nvSpPr>
      <dsp:spPr>
        <a:xfrm>
          <a:off x="4095656" y="1084770"/>
          <a:ext cx="1740642" cy="261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AU" sz="1600" kern="1200" dirty="0"/>
            <a:t>Level 2: </a:t>
          </a:r>
          <a:endParaRPr lang="en-US" sz="1600" kern="1200" dirty="0"/>
        </a:p>
      </dsp:txBody>
      <dsp:txXfrm>
        <a:off x="4095656" y="1084770"/>
        <a:ext cx="1740642" cy="261096"/>
      </dsp:txXfrm>
    </dsp:sp>
    <dsp:sp modelId="{3E2CD67F-88A7-4858-90FE-AF88CADA3EB3}">
      <dsp:nvSpPr>
        <dsp:cNvPr id="0" name=""/>
        <dsp:cNvSpPr/>
      </dsp:nvSpPr>
      <dsp:spPr>
        <a:xfrm>
          <a:off x="4095656" y="1396466"/>
          <a:ext cx="1740642" cy="1500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 dirty="0"/>
            <a:t>Introduction to Mentoring</a:t>
          </a:r>
          <a:endParaRPr lang="en-U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 dirty="0"/>
            <a:t>A 5- to 7-minute speech</a:t>
          </a:r>
          <a:endParaRPr lang="en-US" sz="1200" kern="1200" dirty="0"/>
        </a:p>
      </dsp:txBody>
      <dsp:txXfrm>
        <a:off x="4095656" y="1396466"/>
        <a:ext cx="1740642" cy="1500281"/>
      </dsp:txXfrm>
    </dsp:sp>
    <dsp:sp modelId="{C2213DE6-F209-4B06-8542-A0B8BEDF0DC4}">
      <dsp:nvSpPr>
        <dsp:cNvPr id="0" name=""/>
        <dsp:cNvSpPr/>
      </dsp:nvSpPr>
      <dsp:spPr>
        <a:xfrm>
          <a:off x="6706619" y="366755"/>
          <a:ext cx="609224" cy="60922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E6AD49-9E5D-4A58-B4BC-A9CEC959AC81}">
      <dsp:nvSpPr>
        <dsp:cNvPr id="0" name=""/>
        <dsp:cNvSpPr/>
      </dsp:nvSpPr>
      <dsp:spPr>
        <a:xfrm>
          <a:off x="6140910" y="1084770"/>
          <a:ext cx="1740642" cy="261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AU" sz="1600" kern="1200" dirty="0"/>
            <a:t>Level 5: </a:t>
          </a:r>
          <a:endParaRPr lang="en-US" sz="1600" kern="1200" dirty="0"/>
        </a:p>
      </dsp:txBody>
      <dsp:txXfrm>
        <a:off x="6140910" y="1084770"/>
        <a:ext cx="1740642" cy="261096"/>
      </dsp:txXfrm>
    </dsp:sp>
    <dsp:sp modelId="{E94C6524-20C1-4DB8-ACA4-AEC52B627EDB}">
      <dsp:nvSpPr>
        <dsp:cNvPr id="0" name=""/>
        <dsp:cNvSpPr/>
      </dsp:nvSpPr>
      <dsp:spPr>
        <a:xfrm>
          <a:off x="6140910" y="1396466"/>
          <a:ext cx="1740642" cy="1500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 dirty="0"/>
            <a:t>Reflect on Your Path</a:t>
          </a:r>
          <a:endParaRPr lang="en-U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 dirty="0">
              <a:solidFill>
                <a:srgbClr val="FF0000"/>
              </a:solidFill>
            </a:rPr>
            <a:t>A 10- to 12-minute speech</a:t>
          </a:r>
          <a:endParaRPr lang="en-US" sz="1200" kern="1200" dirty="0">
            <a:solidFill>
              <a:srgbClr val="FF0000"/>
            </a:solidFill>
          </a:endParaRPr>
        </a:p>
      </dsp:txBody>
      <dsp:txXfrm>
        <a:off x="6140910" y="1396466"/>
        <a:ext cx="1740642" cy="1500281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40A1E0-F3AC-43EB-B26B-22E75AAC73CD}">
      <dsp:nvSpPr>
        <dsp:cNvPr id="0" name=""/>
        <dsp:cNvSpPr/>
      </dsp:nvSpPr>
      <dsp:spPr>
        <a:xfrm>
          <a:off x="570855" y="446159"/>
          <a:ext cx="609224" cy="6092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13D9EC-2AAA-4117-8A45-B2EA61BD17A4}">
      <dsp:nvSpPr>
        <dsp:cNvPr id="0" name=""/>
        <dsp:cNvSpPr/>
      </dsp:nvSpPr>
      <dsp:spPr>
        <a:xfrm>
          <a:off x="5146" y="1157345"/>
          <a:ext cx="1740642" cy="261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AU" sz="1600" kern="1200" dirty="0"/>
            <a:t>Level 2: </a:t>
          </a:r>
          <a:endParaRPr lang="en-US" sz="1600" kern="1200" dirty="0"/>
        </a:p>
      </dsp:txBody>
      <dsp:txXfrm>
        <a:off x="5146" y="1157345"/>
        <a:ext cx="1740642" cy="261096"/>
      </dsp:txXfrm>
    </dsp:sp>
    <dsp:sp modelId="{40140B54-99D5-4B2A-B29B-85469FCE5542}">
      <dsp:nvSpPr>
        <dsp:cNvPr id="0" name=""/>
        <dsp:cNvSpPr/>
      </dsp:nvSpPr>
      <dsp:spPr>
        <a:xfrm>
          <a:off x="5146" y="1465865"/>
          <a:ext cx="1740642" cy="1351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 dirty="0"/>
            <a:t>Understanding Your Leadership Style </a:t>
          </a:r>
          <a:endParaRPr lang="en-U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 dirty="0"/>
            <a:t>A 5- to 7-minute speech</a:t>
          </a:r>
          <a:endParaRPr lang="en-US" sz="1200" kern="1200" dirty="0"/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 dirty="0"/>
            <a:t>Understanding Your Communication Style</a:t>
          </a:r>
          <a:endParaRPr lang="en-U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 dirty="0"/>
            <a:t>A 5- to 7-minute speech</a:t>
          </a:r>
          <a:endParaRPr lang="en-US" sz="1200" kern="1200" dirty="0"/>
        </a:p>
      </dsp:txBody>
      <dsp:txXfrm>
        <a:off x="5146" y="1465865"/>
        <a:ext cx="1740642" cy="1351478"/>
      </dsp:txXfrm>
    </dsp:sp>
    <dsp:sp modelId="{930FF3A7-23CC-4B04-94E0-EA2DF98BB80F}">
      <dsp:nvSpPr>
        <dsp:cNvPr id="0" name=""/>
        <dsp:cNvSpPr/>
      </dsp:nvSpPr>
      <dsp:spPr>
        <a:xfrm>
          <a:off x="2616110" y="446159"/>
          <a:ext cx="609224" cy="6092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30AECB-CA75-41EB-8FB0-BD2BA01A9784}">
      <dsp:nvSpPr>
        <dsp:cNvPr id="0" name=""/>
        <dsp:cNvSpPr/>
      </dsp:nvSpPr>
      <dsp:spPr>
        <a:xfrm>
          <a:off x="2050401" y="1157345"/>
          <a:ext cx="1740642" cy="261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AU" sz="1600" kern="1200" dirty="0"/>
            <a:t>Level 3: </a:t>
          </a:r>
          <a:endParaRPr lang="en-US" sz="1600" kern="1200" dirty="0"/>
        </a:p>
      </dsp:txBody>
      <dsp:txXfrm>
        <a:off x="2050401" y="1157345"/>
        <a:ext cx="1740642" cy="261096"/>
      </dsp:txXfrm>
    </dsp:sp>
    <dsp:sp modelId="{53978CCD-9BB8-4EA3-B24C-1636DB5D76B1}">
      <dsp:nvSpPr>
        <dsp:cNvPr id="0" name=""/>
        <dsp:cNvSpPr/>
      </dsp:nvSpPr>
      <dsp:spPr>
        <a:xfrm>
          <a:off x="2050401" y="1465865"/>
          <a:ext cx="1740642" cy="1351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 dirty="0"/>
            <a:t>Develop a Communication Plan</a:t>
          </a:r>
          <a:endParaRPr lang="en-U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 dirty="0"/>
            <a:t>A 5- to 7-minute speech</a:t>
          </a:r>
          <a:endParaRPr lang="en-US" sz="1200" kern="1200" dirty="0"/>
        </a:p>
      </dsp:txBody>
      <dsp:txXfrm>
        <a:off x="2050401" y="1465865"/>
        <a:ext cx="1740642" cy="1351478"/>
      </dsp:txXfrm>
    </dsp:sp>
    <dsp:sp modelId="{479E6938-BBF4-49B6-A580-48C7E73631FA}">
      <dsp:nvSpPr>
        <dsp:cNvPr id="0" name=""/>
        <dsp:cNvSpPr/>
      </dsp:nvSpPr>
      <dsp:spPr>
        <a:xfrm>
          <a:off x="4661364" y="446159"/>
          <a:ext cx="609224" cy="60922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3797D2-E288-4C35-A574-75A0C47E8F22}">
      <dsp:nvSpPr>
        <dsp:cNvPr id="0" name=""/>
        <dsp:cNvSpPr/>
      </dsp:nvSpPr>
      <dsp:spPr>
        <a:xfrm>
          <a:off x="4095656" y="1157345"/>
          <a:ext cx="1740642" cy="261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AU" sz="1600" kern="1200" dirty="0"/>
            <a:t>Level 4: </a:t>
          </a:r>
          <a:endParaRPr lang="en-US" sz="1600" kern="1200" dirty="0"/>
        </a:p>
      </dsp:txBody>
      <dsp:txXfrm>
        <a:off x="4095656" y="1157345"/>
        <a:ext cx="1740642" cy="261096"/>
      </dsp:txXfrm>
    </dsp:sp>
    <dsp:sp modelId="{F6DB7F4D-C5BA-4520-A55E-18F9616FDE14}">
      <dsp:nvSpPr>
        <dsp:cNvPr id="0" name=""/>
        <dsp:cNvSpPr/>
      </dsp:nvSpPr>
      <dsp:spPr>
        <a:xfrm>
          <a:off x="4095656" y="1465865"/>
          <a:ext cx="1740642" cy="1351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 dirty="0"/>
            <a:t>Manage Change</a:t>
          </a:r>
          <a:endParaRPr lang="en-U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b="1" kern="1200" dirty="0">
              <a:solidFill>
                <a:srgbClr val="FF0000"/>
              </a:solidFill>
            </a:rPr>
            <a:t>A Communication Plan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 dirty="0"/>
            <a:t>A 5- to 7-minute speech</a:t>
          </a:r>
          <a:endParaRPr lang="en-US" sz="1200" kern="1200" dirty="0"/>
        </a:p>
      </dsp:txBody>
      <dsp:txXfrm>
        <a:off x="4095656" y="1465865"/>
        <a:ext cx="1740642" cy="1351478"/>
      </dsp:txXfrm>
    </dsp:sp>
    <dsp:sp modelId="{3A4F6B94-3AC0-4564-82BB-FD165CB2D0CC}">
      <dsp:nvSpPr>
        <dsp:cNvPr id="0" name=""/>
        <dsp:cNvSpPr/>
      </dsp:nvSpPr>
      <dsp:spPr>
        <a:xfrm>
          <a:off x="6706619" y="446159"/>
          <a:ext cx="609224" cy="60922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558FB1-7C4B-4B9A-AA57-2FD3D9F1ACAE}">
      <dsp:nvSpPr>
        <dsp:cNvPr id="0" name=""/>
        <dsp:cNvSpPr/>
      </dsp:nvSpPr>
      <dsp:spPr>
        <a:xfrm>
          <a:off x="6140910" y="1157345"/>
          <a:ext cx="1740642" cy="261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AU" sz="1600" kern="1200" dirty="0"/>
            <a:t>Level 5: </a:t>
          </a:r>
          <a:endParaRPr lang="en-US" sz="1600" kern="1200" dirty="0"/>
        </a:p>
      </dsp:txBody>
      <dsp:txXfrm>
        <a:off x="6140910" y="1157345"/>
        <a:ext cx="1740642" cy="261096"/>
      </dsp:txXfrm>
    </dsp:sp>
    <dsp:sp modelId="{6253E1E6-D3EA-479F-A811-6C0188F12E9C}">
      <dsp:nvSpPr>
        <dsp:cNvPr id="0" name=""/>
        <dsp:cNvSpPr/>
      </dsp:nvSpPr>
      <dsp:spPr>
        <a:xfrm>
          <a:off x="6140910" y="1465865"/>
          <a:ext cx="1740642" cy="1351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 dirty="0"/>
            <a:t>Develop Your Vision</a:t>
          </a:r>
          <a:endParaRPr lang="en-U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b="1" kern="1200" dirty="0">
              <a:solidFill>
                <a:srgbClr val="FF0000"/>
              </a:solidFill>
            </a:rPr>
            <a:t>Developing a vision and establishing a plan to implement it</a:t>
          </a:r>
          <a:endParaRPr lang="en-US" sz="1200" b="1" kern="1200" dirty="0">
            <a:solidFill>
              <a:srgbClr val="FF000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 dirty="0"/>
            <a:t>Two 5- to 7-minute speeches</a:t>
          </a:r>
          <a:endParaRPr lang="en-US" sz="1200" kern="1200" dirty="0"/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	</a:t>
          </a:r>
          <a:endParaRPr lang="en-US" sz="1200" kern="1200" dirty="0"/>
        </a:p>
      </dsp:txBody>
      <dsp:txXfrm>
        <a:off x="6140910" y="1465865"/>
        <a:ext cx="1740642" cy="1351478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9AC63A-11A8-46C5-8C19-5F5E55E5D14C}">
      <dsp:nvSpPr>
        <dsp:cNvPr id="0" name=""/>
        <dsp:cNvSpPr/>
      </dsp:nvSpPr>
      <dsp:spPr>
        <a:xfrm>
          <a:off x="74947" y="634943"/>
          <a:ext cx="654908" cy="70582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57029B-E06C-4512-B23E-822D957C0B7C}">
      <dsp:nvSpPr>
        <dsp:cNvPr id="0" name=""/>
        <dsp:cNvSpPr/>
      </dsp:nvSpPr>
      <dsp:spPr>
        <a:xfrm>
          <a:off x="203421" y="796750"/>
          <a:ext cx="379847" cy="40938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AC6E16-E788-40F0-8F7F-82E8C73DFB5B}">
      <dsp:nvSpPr>
        <dsp:cNvPr id="0" name=""/>
        <dsp:cNvSpPr/>
      </dsp:nvSpPr>
      <dsp:spPr>
        <a:xfrm>
          <a:off x="861136" y="648526"/>
          <a:ext cx="1543713" cy="705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b="1" kern="1200" dirty="0"/>
            <a:t>Two Paths Completed.</a:t>
          </a:r>
          <a:endParaRPr lang="en-US" sz="1400" b="1" kern="1200" dirty="0"/>
        </a:p>
      </dsp:txBody>
      <dsp:txXfrm>
        <a:off x="861136" y="648526"/>
        <a:ext cx="1543713" cy="705827"/>
      </dsp:txXfrm>
    </dsp:sp>
    <dsp:sp modelId="{DDC48F16-8D6E-45D4-A62C-FFA34C62F4D8}">
      <dsp:nvSpPr>
        <dsp:cNvPr id="0" name=""/>
        <dsp:cNvSpPr/>
      </dsp:nvSpPr>
      <dsp:spPr>
        <a:xfrm>
          <a:off x="2383174" y="641604"/>
          <a:ext cx="654908" cy="70582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10DE8F-3350-4AA5-98F4-1EBF0A3BFD7F}">
      <dsp:nvSpPr>
        <dsp:cNvPr id="0" name=""/>
        <dsp:cNvSpPr/>
      </dsp:nvSpPr>
      <dsp:spPr>
        <a:xfrm>
          <a:off x="2527626" y="784112"/>
          <a:ext cx="379847" cy="40938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4B890A-3051-4402-8E9C-99822C51D9DD}">
      <dsp:nvSpPr>
        <dsp:cNvPr id="0" name=""/>
        <dsp:cNvSpPr/>
      </dsp:nvSpPr>
      <dsp:spPr>
        <a:xfrm>
          <a:off x="3268995" y="648526"/>
          <a:ext cx="1943874" cy="705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DTM Project</a:t>
          </a:r>
          <a:r>
            <a:rPr lang="en-US" sz="1400" kern="1200" dirty="0"/>
            <a:t>.</a:t>
          </a:r>
          <a:br>
            <a:rPr lang="en-US" sz="1400" kern="1200" dirty="0"/>
          </a:br>
          <a:r>
            <a:rPr lang="en-AU" sz="1400" b="1" kern="1200" dirty="0">
              <a:solidFill>
                <a:srgbClr val="FF0000"/>
              </a:solidFill>
            </a:rPr>
            <a:t>Plan and Complete a project that benefits an Organisation</a:t>
          </a:r>
          <a:br>
            <a:rPr lang="en-AU" sz="1400" b="1" kern="1200" dirty="0">
              <a:solidFill>
                <a:srgbClr val="FF0000"/>
              </a:solidFill>
            </a:rPr>
          </a:br>
          <a:r>
            <a:rPr lang="en-AU" sz="1400" b="1" kern="1200" dirty="0">
              <a:solidFill>
                <a:srgbClr val="FF0000"/>
              </a:solidFill>
            </a:rPr>
            <a:t>Create a Team, Goal and Plan</a:t>
          </a:r>
          <a:br>
            <a:rPr lang="en-AU" sz="1400" b="1" kern="1200" dirty="0">
              <a:solidFill>
                <a:srgbClr val="FF0000"/>
              </a:solidFill>
            </a:rPr>
          </a:br>
          <a:r>
            <a:rPr lang="en-AU" sz="1400" b="1" kern="1200" dirty="0">
              <a:solidFill>
                <a:srgbClr val="FF0000"/>
              </a:solidFill>
            </a:rPr>
            <a:t>A 5- to 7-minute speech to share your plan and vision</a:t>
          </a:r>
          <a:br>
            <a:rPr lang="en-AU" sz="1400" b="1" kern="1200" dirty="0">
              <a:solidFill>
                <a:srgbClr val="FF0000"/>
              </a:solidFill>
            </a:rPr>
          </a:br>
          <a:r>
            <a:rPr lang="en-AU" sz="1400" b="1" kern="1200" dirty="0">
              <a:solidFill>
                <a:srgbClr val="FF0000"/>
              </a:solidFill>
            </a:rPr>
            <a:t>A 8- to 10-minute speech reflecting on your success</a:t>
          </a:r>
          <a:endParaRPr lang="en-US" sz="1400" b="1" kern="1200" dirty="0">
            <a:solidFill>
              <a:srgbClr val="FF0000"/>
            </a:solidFill>
          </a:endParaRPr>
        </a:p>
      </dsp:txBody>
      <dsp:txXfrm>
        <a:off x="3268995" y="648526"/>
        <a:ext cx="1943874" cy="705827"/>
      </dsp:txXfrm>
    </dsp:sp>
    <dsp:sp modelId="{9FCC9ABC-37AE-4391-B4AA-AE58C9850B31}">
      <dsp:nvSpPr>
        <dsp:cNvPr id="0" name=""/>
        <dsp:cNvSpPr/>
      </dsp:nvSpPr>
      <dsp:spPr>
        <a:xfrm>
          <a:off x="5481850" y="648526"/>
          <a:ext cx="654908" cy="70582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ADA02C-FF17-4022-9BB9-E0DE37BD5B64}">
      <dsp:nvSpPr>
        <dsp:cNvPr id="0" name=""/>
        <dsp:cNvSpPr/>
      </dsp:nvSpPr>
      <dsp:spPr>
        <a:xfrm>
          <a:off x="5619381" y="796750"/>
          <a:ext cx="379847" cy="40938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12C5D3-258C-467F-97F5-149813F59650}">
      <dsp:nvSpPr>
        <dsp:cNvPr id="0" name=""/>
        <dsp:cNvSpPr/>
      </dsp:nvSpPr>
      <dsp:spPr>
        <a:xfrm>
          <a:off x="6277096" y="648526"/>
          <a:ext cx="1543713" cy="705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b="1" kern="1200" dirty="0"/>
            <a:t>Leader in your Club.</a:t>
          </a:r>
          <a:br>
            <a:rPr lang="en-AU" sz="1400" b="1" kern="1200" dirty="0"/>
          </a:br>
          <a:r>
            <a:rPr lang="en-AU" sz="1400" b="0" kern="1200" dirty="0"/>
            <a:t>Serve as Club Officer in your Club for 12 Months</a:t>
          </a:r>
          <a:endParaRPr lang="en-US" sz="1400" b="0" kern="1200" dirty="0"/>
        </a:p>
      </dsp:txBody>
      <dsp:txXfrm>
        <a:off x="6277096" y="648526"/>
        <a:ext cx="1543713" cy="705827"/>
      </dsp:txXfrm>
    </dsp:sp>
    <dsp:sp modelId="{841D159E-50F1-4C83-8FA1-EE4F6D0DE644}">
      <dsp:nvSpPr>
        <dsp:cNvPr id="0" name=""/>
        <dsp:cNvSpPr/>
      </dsp:nvSpPr>
      <dsp:spPr>
        <a:xfrm>
          <a:off x="65890" y="1909149"/>
          <a:ext cx="654908" cy="70582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A438AA-C007-4E72-977E-CFD018258FF4}">
      <dsp:nvSpPr>
        <dsp:cNvPr id="0" name=""/>
        <dsp:cNvSpPr/>
      </dsp:nvSpPr>
      <dsp:spPr>
        <a:xfrm>
          <a:off x="203421" y="2057373"/>
          <a:ext cx="379847" cy="40938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4000" r="-4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18F699-2D43-4951-807A-E4018A43398F}">
      <dsp:nvSpPr>
        <dsp:cNvPr id="0" name=""/>
        <dsp:cNvSpPr/>
      </dsp:nvSpPr>
      <dsp:spPr>
        <a:xfrm>
          <a:off x="861136" y="1909149"/>
          <a:ext cx="1543713" cy="705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b="1" kern="1200" dirty="0"/>
            <a:t>Club Extension.</a:t>
          </a:r>
          <a:br>
            <a:rPr lang="en-AU" sz="1400" kern="1200" dirty="0"/>
          </a:br>
          <a:r>
            <a:rPr lang="en-AU" sz="1400" kern="1200" dirty="0"/>
            <a:t>Sponsor a Club or</a:t>
          </a:r>
          <a:br>
            <a:rPr lang="en-AU" sz="1400" kern="1200" dirty="0"/>
          </a:br>
          <a:r>
            <a:rPr lang="en-AU" sz="1400" kern="1200" dirty="0"/>
            <a:t>Youth Leadership Program or</a:t>
          </a:r>
          <a:br>
            <a:rPr lang="en-AU" sz="1400" kern="1200" dirty="0"/>
          </a:br>
          <a:r>
            <a:rPr lang="en-AU" sz="1400" kern="1200" dirty="0"/>
            <a:t>Speechcraft</a:t>
          </a:r>
          <a:endParaRPr lang="en-US" sz="1400" kern="1200" dirty="0"/>
        </a:p>
      </dsp:txBody>
      <dsp:txXfrm>
        <a:off x="861136" y="1909149"/>
        <a:ext cx="1543713" cy="705827"/>
      </dsp:txXfrm>
    </dsp:sp>
    <dsp:sp modelId="{14132E31-9F9D-4A8F-9096-6AA931E294A1}">
      <dsp:nvSpPr>
        <dsp:cNvPr id="0" name=""/>
        <dsp:cNvSpPr/>
      </dsp:nvSpPr>
      <dsp:spPr>
        <a:xfrm>
          <a:off x="2673829" y="1909149"/>
          <a:ext cx="654908" cy="70582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091DAB-D8FE-409B-817B-DB42078C8290}">
      <dsp:nvSpPr>
        <dsp:cNvPr id="0" name=""/>
        <dsp:cNvSpPr/>
      </dsp:nvSpPr>
      <dsp:spPr>
        <a:xfrm>
          <a:off x="2811360" y="2057373"/>
          <a:ext cx="379847" cy="40938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E638E7-70A8-478F-9C51-6589CCD22A76}">
      <dsp:nvSpPr>
        <dsp:cNvPr id="0" name=""/>
        <dsp:cNvSpPr/>
      </dsp:nvSpPr>
      <dsp:spPr>
        <a:xfrm>
          <a:off x="3469076" y="1909149"/>
          <a:ext cx="1543713" cy="705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b="1" kern="1200" dirty="0"/>
            <a:t>Leader in your District.</a:t>
          </a:r>
          <a:br>
            <a:rPr lang="en-AU" sz="1400" b="0" kern="1200" dirty="0"/>
          </a:br>
          <a:r>
            <a:rPr lang="en-AU" sz="1400" b="0" kern="1200" dirty="0"/>
            <a:t>Serve as a District Officer for 12 Months</a:t>
          </a:r>
          <a:endParaRPr lang="en-US" sz="1400" b="0" kern="1200" dirty="0"/>
        </a:p>
      </dsp:txBody>
      <dsp:txXfrm>
        <a:off x="3469076" y="1909149"/>
        <a:ext cx="1543713" cy="705827"/>
      </dsp:txXfrm>
    </dsp:sp>
    <dsp:sp modelId="{90BEDF24-3F3F-4476-92B0-97E8B603CBA6}">
      <dsp:nvSpPr>
        <dsp:cNvPr id="0" name=""/>
        <dsp:cNvSpPr/>
      </dsp:nvSpPr>
      <dsp:spPr>
        <a:xfrm>
          <a:off x="5281769" y="1909149"/>
          <a:ext cx="654908" cy="70582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3B33C6-757A-4034-ABF2-AED1FCAEBC96}">
      <dsp:nvSpPr>
        <dsp:cNvPr id="0" name=""/>
        <dsp:cNvSpPr/>
      </dsp:nvSpPr>
      <dsp:spPr>
        <a:xfrm>
          <a:off x="5419300" y="2057373"/>
          <a:ext cx="379847" cy="40938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F938C3-2382-4577-A12A-496319981F5C}">
      <dsp:nvSpPr>
        <dsp:cNvPr id="0" name=""/>
        <dsp:cNvSpPr/>
      </dsp:nvSpPr>
      <dsp:spPr>
        <a:xfrm>
          <a:off x="6077015" y="1909149"/>
          <a:ext cx="1543713" cy="705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Club Support.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Club Mentor or Club Sponsor</a:t>
          </a:r>
        </a:p>
      </dsp:txBody>
      <dsp:txXfrm>
        <a:off x="6077015" y="1909149"/>
        <a:ext cx="1543713" cy="705827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40A1E0-F3AC-43EB-B26B-22E75AAC73CD}">
      <dsp:nvSpPr>
        <dsp:cNvPr id="0" name=""/>
        <dsp:cNvSpPr/>
      </dsp:nvSpPr>
      <dsp:spPr>
        <a:xfrm>
          <a:off x="570855" y="122550"/>
          <a:ext cx="609224" cy="6092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13D9EC-2AAA-4117-8A45-B2EA61BD17A4}">
      <dsp:nvSpPr>
        <dsp:cNvPr id="0" name=""/>
        <dsp:cNvSpPr/>
      </dsp:nvSpPr>
      <dsp:spPr>
        <a:xfrm>
          <a:off x="5146" y="861566"/>
          <a:ext cx="1740642" cy="848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AU" sz="1800" b="1" kern="1200" dirty="0"/>
            <a:t>Introduction to Toastmasters Mentoring</a:t>
          </a:r>
          <a:endParaRPr lang="en-US" sz="1800" kern="1200" dirty="0"/>
        </a:p>
      </dsp:txBody>
      <dsp:txXfrm>
        <a:off x="5146" y="861566"/>
        <a:ext cx="1740642" cy="848563"/>
      </dsp:txXfrm>
    </dsp:sp>
    <dsp:sp modelId="{40140B54-99D5-4B2A-B29B-85469FCE5542}">
      <dsp:nvSpPr>
        <dsp:cNvPr id="0" name=""/>
        <dsp:cNvSpPr/>
      </dsp:nvSpPr>
      <dsp:spPr>
        <a:xfrm>
          <a:off x="5146" y="1770497"/>
          <a:ext cx="1740642" cy="1370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b="1" kern="1200" dirty="0">
              <a:highlight>
                <a:srgbClr val="FFFF00"/>
              </a:highlight>
            </a:rPr>
            <a:t>Mandatory level 2 in All Paths</a:t>
          </a:r>
          <a:endParaRPr lang="en-US" sz="1400" b="1" kern="1200" dirty="0">
            <a:highlight>
              <a:srgbClr val="FFFF00"/>
            </a:highlight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600" kern="1200" dirty="0"/>
            <a:t>A 5- to 7-minute speech</a:t>
          </a:r>
          <a:endParaRPr lang="en-US" sz="1600" kern="1200" dirty="0"/>
        </a:p>
      </dsp:txBody>
      <dsp:txXfrm>
        <a:off x="5146" y="1770497"/>
        <a:ext cx="1740642" cy="1370455"/>
      </dsp:txXfrm>
    </dsp:sp>
    <dsp:sp modelId="{930FF3A7-23CC-4B04-94E0-EA2DF98BB80F}">
      <dsp:nvSpPr>
        <dsp:cNvPr id="0" name=""/>
        <dsp:cNvSpPr/>
      </dsp:nvSpPr>
      <dsp:spPr>
        <a:xfrm>
          <a:off x="2616110" y="122550"/>
          <a:ext cx="609224" cy="6092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30AECB-CA75-41EB-8FB0-BD2BA01A9784}">
      <dsp:nvSpPr>
        <dsp:cNvPr id="0" name=""/>
        <dsp:cNvSpPr/>
      </dsp:nvSpPr>
      <dsp:spPr>
        <a:xfrm>
          <a:off x="2050401" y="861566"/>
          <a:ext cx="1740642" cy="848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AU" sz="1800" kern="1200" dirty="0"/>
            <a:t>Prepare to Mentor</a:t>
          </a:r>
          <a:endParaRPr lang="en-US" sz="1800" kern="1200" dirty="0"/>
        </a:p>
      </dsp:txBody>
      <dsp:txXfrm>
        <a:off x="2050401" y="861566"/>
        <a:ext cx="1740642" cy="848563"/>
      </dsp:txXfrm>
    </dsp:sp>
    <dsp:sp modelId="{53978CCD-9BB8-4EA3-B24C-1636DB5D76B1}">
      <dsp:nvSpPr>
        <dsp:cNvPr id="0" name=""/>
        <dsp:cNvSpPr/>
      </dsp:nvSpPr>
      <dsp:spPr>
        <a:xfrm>
          <a:off x="2050401" y="1770497"/>
          <a:ext cx="1740642" cy="1370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b="1" kern="1200" dirty="0"/>
            <a:t>Being a Toastmaster Mentor</a:t>
          </a:r>
          <a:endParaRPr lang="en-US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Work with VPE to mentor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400" kern="1200" dirty="0"/>
            <a:t>No speech required</a:t>
          </a:r>
          <a:endParaRPr lang="en-US" sz="1400" kern="1200" dirty="0"/>
        </a:p>
      </dsp:txBody>
      <dsp:txXfrm>
        <a:off x="2050401" y="1770497"/>
        <a:ext cx="1740642" cy="1370455"/>
      </dsp:txXfrm>
    </dsp:sp>
    <dsp:sp modelId="{479E6938-BBF4-49B6-A580-48C7E73631FA}">
      <dsp:nvSpPr>
        <dsp:cNvPr id="0" name=""/>
        <dsp:cNvSpPr/>
      </dsp:nvSpPr>
      <dsp:spPr>
        <a:xfrm>
          <a:off x="4661364" y="122550"/>
          <a:ext cx="609224" cy="60922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3797D2-E288-4C35-A574-75A0C47E8F22}">
      <dsp:nvSpPr>
        <dsp:cNvPr id="0" name=""/>
        <dsp:cNvSpPr/>
      </dsp:nvSpPr>
      <dsp:spPr>
        <a:xfrm>
          <a:off x="4095656" y="861566"/>
          <a:ext cx="1740642" cy="848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AU" sz="1800" kern="1200" dirty="0"/>
            <a:t>Mentoring </a:t>
          </a:r>
          <a:endParaRPr lang="en-US" sz="1800" kern="1200" dirty="0"/>
        </a:p>
      </dsp:txBody>
      <dsp:txXfrm>
        <a:off x="4095656" y="861566"/>
        <a:ext cx="1740642" cy="848563"/>
      </dsp:txXfrm>
    </dsp:sp>
    <dsp:sp modelId="{F6DB7F4D-C5BA-4520-A55E-18F9616FDE14}">
      <dsp:nvSpPr>
        <dsp:cNvPr id="0" name=""/>
        <dsp:cNvSpPr/>
      </dsp:nvSpPr>
      <dsp:spPr>
        <a:xfrm>
          <a:off x="4095656" y="1770497"/>
          <a:ext cx="1740642" cy="1370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b="1" kern="1200" dirty="0"/>
            <a:t>Mentor a protégé to a successful outcome</a:t>
          </a:r>
          <a:endParaRPr lang="en-US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400" kern="1200" dirty="0"/>
            <a:t>A 5- to 7-minute speech</a:t>
          </a:r>
          <a:endParaRPr lang="en-US" sz="1400" kern="1200" dirty="0"/>
        </a:p>
      </dsp:txBody>
      <dsp:txXfrm>
        <a:off x="4095656" y="1770497"/>
        <a:ext cx="1740642" cy="1370455"/>
      </dsp:txXfrm>
    </dsp:sp>
    <dsp:sp modelId="{3A4F6B94-3AC0-4564-82BB-FD165CB2D0CC}">
      <dsp:nvSpPr>
        <dsp:cNvPr id="0" name=""/>
        <dsp:cNvSpPr/>
      </dsp:nvSpPr>
      <dsp:spPr>
        <a:xfrm>
          <a:off x="6706619" y="122550"/>
          <a:ext cx="609224" cy="60922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558FB1-7C4B-4B9A-AA57-2FD3D9F1ACAE}">
      <dsp:nvSpPr>
        <dsp:cNvPr id="0" name=""/>
        <dsp:cNvSpPr/>
      </dsp:nvSpPr>
      <dsp:spPr>
        <a:xfrm>
          <a:off x="6140910" y="861566"/>
          <a:ext cx="1740642" cy="848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AU" sz="1800" kern="1200" dirty="0"/>
            <a:t>Advanced Mentoring</a:t>
          </a:r>
          <a:endParaRPr lang="en-US" sz="1800" kern="1200" dirty="0"/>
        </a:p>
      </dsp:txBody>
      <dsp:txXfrm>
        <a:off x="6140910" y="861566"/>
        <a:ext cx="1740642" cy="848563"/>
      </dsp:txXfrm>
    </dsp:sp>
    <dsp:sp modelId="{6253E1E6-D3EA-479F-A811-6C0188F12E9C}">
      <dsp:nvSpPr>
        <dsp:cNvPr id="0" name=""/>
        <dsp:cNvSpPr/>
      </dsp:nvSpPr>
      <dsp:spPr>
        <a:xfrm>
          <a:off x="6140910" y="1770497"/>
          <a:ext cx="1740642" cy="1370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b="1" kern="1200" dirty="0"/>
            <a:t>Apply Mentoring Skills</a:t>
          </a:r>
          <a:endParaRPr lang="en-US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400" b="1" kern="1200" dirty="0">
              <a:solidFill>
                <a:srgbClr val="FF0000"/>
              </a:solidFill>
            </a:rPr>
            <a:t>A 6-month commitment</a:t>
          </a:r>
          <a:endParaRPr lang="en-US" sz="1400" b="1" kern="1200" dirty="0">
            <a:solidFill>
              <a:srgbClr val="FF00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400" kern="1200" dirty="0"/>
            <a:t>A 5- to 7-minute speech</a:t>
          </a:r>
          <a:endParaRPr lang="en-US" sz="1400" kern="1200" dirty="0"/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	</a:t>
          </a:r>
          <a:endParaRPr lang="en-US" sz="1400" kern="1200" dirty="0"/>
        </a:p>
      </dsp:txBody>
      <dsp:txXfrm>
        <a:off x="6140910" y="1770497"/>
        <a:ext cx="1740642" cy="13704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DB37DE-BBFE-4727-A7CB-1E75B23D6C07}">
      <dsp:nvSpPr>
        <dsp:cNvPr id="0" name=""/>
        <dsp:cNvSpPr/>
      </dsp:nvSpPr>
      <dsp:spPr>
        <a:xfrm>
          <a:off x="765365" y="671583"/>
          <a:ext cx="823921" cy="82392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EA357E-E455-4C5C-BE65-E8065797B08D}">
      <dsp:nvSpPr>
        <dsp:cNvPr id="0" name=""/>
        <dsp:cNvSpPr/>
      </dsp:nvSpPr>
      <dsp:spPr>
        <a:xfrm>
          <a:off x="295" y="1578080"/>
          <a:ext cx="2354062" cy="353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AU" sz="2200" kern="1200" dirty="0"/>
            <a:t>Level 3: </a:t>
          </a:r>
          <a:endParaRPr lang="en-US" sz="2200" kern="1200" dirty="0"/>
        </a:p>
      </dsp:txBody>
      <dsp:txXfrm>
        <a:off x="295" y="1578080"/>
        <a:ext cx="2354062" cy="353109"/>
      </dsp:txXfrm>
    </dsp:sp>
    <dsp:sp modelId="{659A2FFF-C47D-440F-91DA-5A140C47C227}">
      <dsp:nvSpPr>
        <dsp:cNvPr id="0" name=""/>
        <dsp:cNvSpPr/>
      </dsp:nvSpPr>
      <dsp:spPr>
        <a:xfrm>
          <a:off x="295" y="1969596"/>
          <a:ext cx="2354062" cy="6223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Two Electives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13/14 Choices</a:t>
          </a:r>
        </a:p>
      </dsp:txBody>
      <dsp:txXfrm>
        <a:off x="295" y="1969596"/>
        <a:ext cx="2354062" cy="622323"/>
      </dsp:txXfrm>
    </dsp:sp>
    <dsp:sp modelId="{95894B9E-A466-43D0-9681-9778C6BEF5E0}">
      <dsp:nvSpPr>
        <dsp:cNvPr id="0" name=""/>
        <dsp:cNvSpPr/>
      </dsp:nvSpPr>
      <dsp:spPr>
        <a:xfrm>
          <a:off x="3531389" y="671583"/>
          <a:ext cx="823921" cy="82392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B5BB4D-5801-41FD-A12F-0AD4F8B42E6C}">
      <dsp:nvSpPr>
        <dsp:cNvPr id="0" name=""/>
        <dsp:cNvSpPr/>
      </dsp:nvSpPr>
      <dsp:spPr>
        <a:xfrm>
          <a:off x="2766318" y="1578080"/>
          <a:ext cx="2354062" cy="353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AU" sz="2200" kern="1200" dirty="0"/>
            <a:t>Level 4: </a:t>
          </a:r>
          <a:endParaRPr lang="en-US" sz="2200" kern="1200" dirty="0"/>
        </a:p>
      </dsp:txBody>
      <dsp:txXfrm>
        <a:off x="2766318" y="1578080"/>
        <a:ext cx="2354062" cy="353109"/>
      </dsp:txXfrm>
    </dsp:sp>
    <dsp:sp modelId="{3E2CD67F-88A7-4858-90FE-AF88CADA3EB3}">
      <dsp:nvSpPr>
        <dsp:cNvPr id="0" name=""/>
        <dsp:cNvSpPr/>
      </dsp:nvSpPr>
      <dsp:spPr>
        <a:xfrm>
          <a:off x="2766318" y="1969596"/>
          <a:ext cx="2354062" cy="6223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b="1" kern="1200" dirty="0"/>
            <a:t>One Elective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b="1" kern="1200" dirty="0"/>
            <a:t>7/8 Choices</a:t>
          </a:r>
          <a:endParaRPr lang="en-US" sz="1700" b="1" kern="1200" dirty="0"/>
        </a:p>
      </dsp:txBody>
      <dsp:txXfrm>
        <a:off x="2766318" y="1969596"/>
        <a:ext cx="2354062" cy="622323"/>
      </dsp:txXfrm>
    </dsp:sp>
    <dsp:sp modelId="{C2213DE6-F209-4B06-8542-A0B8BEDF0DC4}">
      <dsp:nvSpPr>
        <dsp:cNvPr id="0" name=""/>
        <dsp:cNvSpPr/>
      </dsp:nvSpPr>
      <dsp:spPr>
        <a:xfrm>
          <a:off x="6297412" y="671583"/>
          <a:ext cx="823921" cy="82392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E6AD49-9E5D-4A58-B4BC-A9CEC959AC81}">
      <dsp:nvSpPr>
        <dsp:cNvPr id="0" name=""/>
        <dsp:cNvSpPr/>
      </dsp:nvSpPr>
      <dsp:spPr>
        <a:xfrm>
          <a:off x="5532342" y="1578080"/>
          <a:ext cx="2354062" cy="353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AU" sz="2200" kern="1200" dirty="0"/>
            <a:t>Level 5: </a:t>
          </a:r>
          <a:endParaRPr lang="en-US" sz="2200" kern="1200" dirty="0"/>
        </a:p>
      </dsp:txBody>
      <dsp:txXfrm>
        <a:off x="5532342" y="1578080"/>
        <a:ext cx="2354062" cy="353109"/>
      </dsp:txXfrm>
    </dsp:sp>
    <dsp:sp modelId="{E94C6524-20C1-4DB8-ACA4-AEC52B627EDB}">
      <dsp:nvSpPr>
        <dsp:cNvPr id="0" name=""/>
        <dsp:cNvSpPr/>
      </dsp:nvSpPr>
      <dsp:spPr>
        <a:xfrm>
          <a:off x="5532342" y="1969596"/>
          <a:ext cx="2354062" cy="6223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One Elective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5/6 Choices</a:t>
          </a:r>
        </a:p>
      </dsp:txBody>
      <dsp:txXfrm>
        <a:off x="5532342" y="1969596"/>
        <a:ext cx="2354062" cy="62232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01B45A-A4AB-44C6-B9EA-666C7FF91B9A}">
      <dsp:nvSpPr>
        <dsp:cNvPr id="0" name=""/>
        <dsp:cNvSpPr/>
      </dsp:nvSpPr>
      <dsp:spPr>
        <a:xfrm>
          <a:off x="567558" y="987881"/>
          <a:ext cx="609820" cy="6098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CDACE5-BAD6-4B7A-A2CE-7AD12DB5B5D6}">
      <dsp:nvSpPr>
        <dsp:cNvPr id="0" name=""/>
        <dsp:cNvSpPr/>
      </dsp:nvSpPr>
      <dsp:spPr>
        <a:xfrm>
          <a:off x="1297" y="1667213"/>
          <a:ext cx="1742343" cy="261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AU" sz="1600" kern="1200" dirty="0"/>
            <a:t>Level 2: </a:t>
          </a:r>
          <a:endParaRPr lang="en-US" sz="1600" kern="1200" dirty="0"/>
        </a:p>
      </dsp:txBody>
      <dsp:txXfrm>
        <a:off x="1297" y="1667213"/>
        <a:ext cx="1742343" cy="261351"/>
      </dsp:txXfrm>
    </dsp:sp>
    <dsp:sp modelId="{D0464B1D-736A-4873-904E-47BA667870D6}">
      <dsp:nvSpPr>
        <dsp:cNvPr id="0" name=""/>
        <dsp:cNvSpPr/>
      </dsp:nvSpPr>
      <dsp:spPr>
        <a:xfrm>
          <a:off x="1297" y="1960895"/>
          <a:ext cx="1742343" cy="643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 dirty="0"/>
            <a:t>2 Projects</a:t>
          </a:r>
          <a:endParaRPr lang="en-US" sz="1200" b="1" kern="1200" dirty="0"/>
        </a:p>
      </dsp:txBody>
      <dsp:txXfrm>
        <a:off x="1297" y="1960895"/>
        <a:ext cx="1742343" cy="643520"/>
      </dsp:txXfrm>
    </dsp:sp>
    <dsp:sp modelId="{38C02B92-5F94-401F-A734-AF91529DB337}">
      <dsp:nvSpPr>
        <dsp:cNvPr id="0" name=""/>
        <dsp:cNvSpPr/>
      </dsp:nvSpPr>
      <dsp:spPr>
        <a:xfrm>
          <a:off x="2614812" y="987881"/>
          <a:ext cx="609820" cy="6098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239029-D91D-4216-9BBD-9F39B306E1C1}">
      <dsp:nvSpPr>
        <dsp:cNvPr id="0" name=""/>
        <dsp:cNvSpPr/>
      </dsp:nvSpPr>
      <dsp:spPr>
        <a:xfrm>
          <a:off x="2048551" y="1667213"/>
          <a:ext cx="1742343" cy="261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AU" sz="1600" kern="1200" dirty="0"/>
            <a:t>Level 3: </a:t>
          </a:r>
          <a:endParaRPr lang="en-US" sz="1600" kern="1200" dirty="0"/>
        </a:p>
      </dsp:txBody>
      <dsp:txXfrm>
        <a:off x="2048551" y="1667213"/>
        <a:ext cx="1742343" cy="261351"/>
      </dsp:txXfrm>
    </dsp:sp>
    <dsp:sp modelId="{76BCED36-2A71-4E92-A52E-A38FDBD9465D}">
      <dsp:nvSpPr>
        <dsp:cNvPr id="0" name=""/>
        <dsp:cNvSpPr/>
      </dsp:nvSpPr>
      <dsp:spPr>
        <a:xfrm>
          <a:off x="2048551" y="1960895"/>
          <a:ext cx="1742343" cy="643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 dirty="0"/>
            <a:t>1 Project</a:t>
          </a:r>
          <a:endParaRPr lang="en-US" sz="1200" b="1" kern="1200" dirty="0"/>
        </a:p>
      </dsp:txBody>
      <dsp:txXfrm>
        <a:off x="2048551" y="1960895"/>
        <a:ext cx="1742343" cy="643520"/>
      </dsp:txXfrm>
    </dsp:sp>
    <dsp:sp modelId="{5F1B83F6-67D8-4374-8FAC-4FCF608B97D3}">
      <dsp:nvSpPr>
        <dsp:cNvPr id="0" name=""/>
        <dsp:cNvSpPr/>
      </dsp:nvSpPr>
      <dsp:spPr>
        <a:xfrm>
          <a:off x="4662066" y="987881"/>
          <a:ext cx="609820" cy="6098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B3BBDA-9191-42CC-9078-23702495EEF3}">
      <dsp:nvSpPr>
        <dsp:cNvPr id="0" name=""/>
        <dsp:cNvSpPr/>
      </dsp:nvSpPr>
      <dsp:spPr>
        <a:xfrm>
          <a:off x="4095805" y="1667213"/>
          <a:ext cx="1742343" cy="261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AU" sz="1600" kern="1200" dirty="0"/>
            <a:t>Level 4: </a:t>
          </a:r>
          <a:endParaRPr lang="en-US" sz="1600" kern="1200" dirty="0"/>
        </a:p>
      </dsp:txBody>
      <dsp:txXfrm>
        <a:off x="4095805" y="1667213"/>
        <a:ext cx="1742343" cy="261351"/>
      </dsp:txXfrm>
    </dsp:sp>
    <dsp:sp modelId="{0EBCEA65-94AE-4083-8F16-B3E43D232276}">
      <dsp:nvSpPr>
        <dsp:cNvPr id="0" name=""/>
        <dsp:cNvSpPr/>
      </dsp:nvSpPr>
      <dsp:spPr>
        <a:xfrm>
          <a:off x="4095805" y="1960895"/>
          <a:ext cx="1742343" cy="643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 dirty="0"/>
            <a:t>1 Project</a:t>
          </a:r>
          <a:endParaRPr lang="en-US" sz="1200" b="1" kern="1200" dirty="0"/>
        </a:p>
      </dsp:txBody>
      <dsp:txXfrm>
        <a:off x="4095805" y="1960895"/>
        <a:ext cx="1742343" cy="643520"/>
      </dsp:txXfrm>
    </dsp:sp>
    <dsp:sp modelId="{A2BD8150-AD87-4E6B-92C9-0113C2521E37}">
      <dsp:nvSpPr>
        <dsp:cNvPr id="0" name=""/>
        <dsp:cNvSpPr/>
      </dsp:nvSpPr>
      <dsp:spPr>
        <a:xfrm>
          <a:off x="6709320" y="987881"/>
          <a:ext cx="609820" cy="6098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AD3966-3855-46E7-873B-1C327E17030A}">
      <dsp:nvSpPr>
        <dsp:cNvPr id="0" name=""/>
        <dsp:cNvSpPr/>
      </dsp:nvSpPr>
      <dsp:spPr>
        <a:xfrm>
          <a:off x="6143058" y="1667213"/>
          <a:ext cx="1742343" cy="261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AU" sz="1600" kern="1200" dirty="0"/>
            <a:t>Level 5: </a:t>
          </a:r>
          <a:endParaRPr lang="en-US" sz="1600" kern="1200" dirty="0"/>
        </a:p>
      </dsp:txBody>
      <dsp:txXfrm>
        <a:off x="6143058" y="1667213"/>
        <a:ext cx="1742343" cy="261351"/>
      </dsp:txXfrm>
    </dsp:sp>
    <dsp:sp modelId="{831BBC9B-3FCB-4B10-8B96-F02B23348542}">
      <dsp:nvSpPr>
        <dsp:cNvPr id="0" name=""/>
        <dsp:cNvSpPr/>
      </dsp:nvSpPr>
      <dsp:spPr>
        <a:xfrm>
          <a:off x="6143058" y="1960895"/>
          <a:ext cx="1742343" cy="643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 dirty="0"/>
            <a:t>1 Major Project</a:t>
          </a:r>
          <a:endParaRPr lang="en-US" sz="1200" b="1" kern="1200" dirty="0"/>
        </a:p>
      </dsp:txBody>
      <dsp:txXfrm>
        <a:off x="6143058" y="1960895"/>
        <a:ext cx="1742343" cy="6435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DB37DE-BBFE-4727-A7CB-1E75B23D6C07}">
      <dsp:nvSpPr>
        <dsp:cNvPr id="0" name=""/>
        <dsp:cNvSpPr/>
      </dsp:nvSpPr>
      <dsp:spPr>
        <a:xfrm>
          <a:off x="765365" y="718193"/>
          <a:ext cx="823921" cy="82392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EA357E-E455-4C5C-BE65-E8065797B08D}">
      <dsp:nvSpPr>
        <dsp:cNvPr id="0" name=""/>
        <dsp:cNvSpPr/>
      </dsp:nvSpPr>
      <dsp:spPr>
        <a:xfrm>
          <a:off x="295" y="1620681"/>
          <a:ext cx="2354062" cy="353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AU" sz="2200" kern="1200" dirty="0"/>
            <a:t>Toastmaster </a:t>
          </a:r>
          <a:endParaRPr lang="en-US" sz="2200" kern="1200" dirty="0"/>
        </a:p>
      </dsp:txBody>
      <dsp:txXfrm>
        <a:off x="295" y="1620681"/>
        <a:ext cx="2354062" cy="353109"/>
      </dsp:txXfrm>
    </dsp:sp>
    <dsp:sp modelId="{659A2FFF-C47D-440F-91DA-5A140C47C227}">
      <dsp:nvSpPr>
        <dsp:cNvPr id="0" name=""/>
        <dsp:cNvSpPr/>
      </dsp:nvSpPr>
      <dsp:spPr>
        <a:xfrm>
          <a:off x="0" y="2010333"/>
          <a:ext cx="2354062" cy="534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b="1" kern="1200" dirty="0"/>
            <a:t>Before completion of Level 3</a:t>
          </a:r>
          <a:endParaRPr lang="en-US" sz="1700" b="1" kern="1200" dirty="0"/>
        </a:p>
      </dsp:txBody>
      <dsp:txXfrm>
        <a:off x="0" y="2010333"/>
        <a:ext cx="2354062" cy="534976"/>
      </dsp:txXfrm>
    </dsp:sp>
    <dsp:sp modelId="{95894B9E-A466-43D0-9681-9778C6BEF5E0}">
      <dsp:nvSpPr>
        <dsp:cNvPr id="0" name=""/>
        <dsp:cNvSpPr/>
      </dsp:nvSpPr>
      <dsp:spPr>
        <a:xfrm>
          <a:off x="3531389" y="718193"/>
          <a:ext cx="823921" cy="82392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B5BB4D-5801-41FD-A12F-0AD4F8B42E6C}">
      <dsp:nvSpPr>
        <dsp:cNvPr id="0" name=""/>
        <dsp:cNvSpPr/>
      </dsp:nvSpPr>
      <dsp:spPr>
        <a:xfrm>
          <a:off x="2766318" y="1620681"/>
          <a:ext cx="2354062" cy="353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AU" sz="2200" kern="1200" dirty="0"/>
            <a:t>Topics Master </a:t>
          </a:r>
          <a:endParaRPr lang="en-US" sz="2200" kern="1200" dirty="0"/>
        </a:p>
      </dsp:txBody>
      <dsp:txXfrm>
        <a:off x="2766318" y="1620681"/>
        <a:ext cx="2354062" cy="353109"/>
      </dsp:txXfrm>
    </dsp:sp>
    <dsp:sp modelId="{3E2CD67F-88A7-4858-90FE-AF88CADA3EB3}">
      <dsp:nvSpPr>
        <dsp:cNvPr id="0" name=""/>
        <dsp:cNvSpPr/>
      </dsp:nvSpPr>
      <dsp:spPr>
        <a:xfrm>
          <a:off x="2766318" y="2010333"/>
          <a:ext cx="2354062" cy="534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b="1" kern="1200" dirty="0"/>
            <a:t>Before completion of Level 3</a:t>
          </a:r>
        </a:p>
      </dsp:txBody>
      <dsp:txXfrm>
        <a:off x="2766318" y="2010333"/>
        <a:ext cx="2354062" cy="534976"/>
      </dsp:txXfrm>
    </dsp:sp>
    <dsp:sp modelId="{C2213DE6-F209-4B06-8542-A0B8BEDF0DC4}">
      <dsp:nvSpPr>
        <dsp:cNvPr id="0" name=""/>
        <dsp:cNvSpPr/>
      </dsp:nvSpPr>
      <dsp:spPr>
        <a:xfrm>
          <a:off x="6297412" y="718193"/>
          <a:ext cx="823921" cy="82392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E6AD49-9E5D-4A58-B4BC-A9CEC959AC81}">
      <dsp:nvSpPr>
        <dsp:cNvPr id="0" name=""/>
        <dsp:cNvSpPr/>
      </dsp:nvSpPr>
      <dsp:spPr>
        <a:xfrm>
          <a:off x="5532342" y="1620681"/>
          <a:ext cx="2354062" cy="353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AU" sz="2200" kern="1200" dirty="0"/>
            <a:t>Speech Evaluator </a:t>
          </a:r>
          <a:endParaRPr lang="en-US" sz="2200" kern="1200" dirty="0"/>
        </a:p>
      </dsp:txBody>
      <dsp:txXfrm>
        <a:off x="5532342" y="1620681"/>
        <a:ext cx="2354062" cy="353109"/>
      </dsp:txXfrm>
    </dsp:sp>
    <dsp:sp modelId="{E94C6524-20C1-4DB8-ACA4-AEC52B627EDB}">
      <dsp:nvSpPr>
        <dsp:cNvPr id="0" name=""/>
        <dsp:cNvSpPr/>
      </dsp:nvSpPr>
      <dsp:spPr>
        <a:xfrm>
          <a:off x="5532342" y="2010333"/>
          <a:ext cx="2354062" cy="534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b="1" kern="1200" dirty="0"/>
            <a:t>Before completion of Level 3</a:t>
          </a:r>
          <a:endParaRPr lang="en-US" sz="1700" b="1" kern="1200" dirty="0"/>
        </a:p>
      </dsp:txBody>
      <dsp:txXfrm>
        <a:off x="5532342" y="2010333"/>
        <a:ext cx="2354062" cy="53497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6239EE-CA44-4B2C-87A9-8C04BCD3BB4E}">
      <dsp:nvSpPr>
        <dsp:cNvPr id="0" name=""/>
        <dsp:cNvSpPr/>
      </dsp:nvSpPr>
      <dsp:spPr>
        <a:xfrm>
          <a:off x="145153" y="348685"/>
          <a:ext cx="1005669" cy="100566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CABE38-74F1-4ABC-A95A-ADBD50FEA631}">
      <dsp:nvSpPr>
        <dsp:cNvPr id="0" name=""/>
        <dsp:cNvSpPr/>
      </dsp:nvSpPr>
      <dsp:spPr>
        <a:xfrm>
          <a:off x="349467" y="546110"/>
          <a:ext cx="583288" cy="5832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1CAF35-FD12-4BBF-8319-63BA95689A81}">
      <dsp:nvSpPr>
        <dsp:cNvPr id="0" name=""/>
        <dsp:cNvSpPr/>
      </dsp:nvSpPr>
      <dsp:spPr>
        <a:xfrm>
          <a:off x="1366323" y="348685"/>
          <a:ext cx="2370505" cy="100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Elephant in the room</a:t>
          </a:r>
        </a:p>
      </dsp:txBody>
      <dsp:txXfrm>
        <a:off x="1366323" y="348685"/>
        <a:ext cx="2370505" cy="1005669"/>
      </dsp:txXfrm>
    </dsp:sp>
    <dsp:sp modelId="{F84311DB-75AB-4233-A5EC-A32AB4B3548A}">
      <dsp:nvSpPr>
        <dsp:cNvPr id="0" name=""/>
        <dsp:cNvSpPr/>
      </dsp:nvSpPr>
      <dsp:spPr>
        <a:xfrm>
          <a:off x="4149871" y="348685"/>
          <a:ext cx="1005669" cy="100566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8122AE-9AD7-4C62-AA8B-A3E8985D9C6C}">
      <dsp:nvSpPr>
        <dsp:cNvPr id="0" name=""/>
        <dsp:cNvSpPr/>
      </dsp:nvSpPr>
      <dsp:spPr>
        <a:xfrm>
          <a:off x="4361061" y="559875"/>
          <a:ext cx="583288" cy="58328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C11524-5AF7-4577-AA63-479AB73442EE}">
      <dsp:nvSpPr>
        <dsp:cNvPr id="0" name=""/>
        <dsp:cNvSpPr/>
      </dsp:nvSpPr>
      <dsp:spPr>
        <a:xfrm>
          <a:off x="5371040" y="348685"/>
          <a:ext cx="2370505" cy="100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 dirty="0"/>
            <a:t>Dinosaurs and Change</a:t>
          </a:r>
          <a:endParaRPr lang="en-US" sz="2400" kern="1200" dirty="0"/>
        </a:p>
      </dsp:txBody>
      <dsp:txXfrm>
        <a:off x="5371040" y="348685"/>
        <a:ext cx="2370505" cy="1005669"/>
      </dsp:txXfrm>
    </dsp:sp>
    <dsp:sp modelId="{EE129176-C6C8-477F-94AD-15D98BE3FE07}">
      <dsp:nvSpPr>
        <dsp:cNvPr id="0" name=""/>
        <dsp:cNvSpPr/>
      </dsp:nvSpPr>
      <dsp:spPr>
        <a:xfrm>
          <a:off x="145153" y="1909149"/>
          <a:ext cx="1005669" cy="100566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70C479-561E-4703-B5EB-3B922CF7125A}">
      <dsp:nvSpPr>
        <dsp:cNvPr id="0" name=""/>
        <dsp:cNvSpPr/>
      </dsp:nvSpPr>
      <dsp:spPr>
        <a:xfrm>
          <a:off x="376992" y="2120340"/>
          <a:ext cx="583288" cy="58328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13681B-F65B-4B6C-9AE1-4541C90E8AA4}">
      <dsp:nvSpPr>
        <dsp:cNvPr id="0" name=""/>
        <dsp:cNvSpPr/>
      </dsp:nvSpPr>
      <dsp:spPr>
        <a:xfrm>
          <a:off x="1366323" y="1909149"/>
          <a:ext cx="2370505" cy="100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 dirty="0"/>
            <a:t>Mythical Promises</a:t>
          </a:r>
          <a:endParaRPr lang="en-US" sz="2400" kern="1200" dirty="0"/>
        </a:p>
      </dsp:txBody>
      <dsp:txXfrm>
        <a:off x="1366323" y="1909149"/>
        <a:ext cx="2370505" cy="1005669"/>
      </dsp:txXfrm>
    </dsp:sp>
    <dsp:sp modelId="{559E9D44-3AB3-4360-B4C0-E13B7D9A25E8}">
      <dsp:nvSpPr>
        <dsp:cNvPr id="0" name=""/>
        <dsp:cNvSpPr/>
      </dsp:nvSpPr>
      <dsp:spPr>
        <a:xfrm>
          <a:off x="4149871" y="1909149"/>
          <a:ext cx="1005669" cy="100566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F3E7D4-CF9A-47E4-A1DA-104C5DED1C32}">
      <dsp:nvSpPr>
        <dsp:cNvPr id="0" name=""/>
        <dsp:cNvSpPr/>
      </dsp:nvSpPr>
      <dsp:spPr>
        <a:xfrm>
          <a:off x="4361061" y="2120340"/>
          <a:ext cx="583288" cy="58328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952896-64CE-4E16-9091-BA9FAB4A329F}">
      <dsp:nvSpPr>
        <dsp:cNvPr id="0" name=""/>
        <dsp:cNvSpPr/>
      </dsp:nvSpPr>
      <dsp:spPr>
        <a:xfrm>
          <a:off x="5371040" y="1909149"/>
          <a:ext cx="2370505" cy="100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 dirty="0"/>
            <a:t>Robots and Modernisation</a:t>
          </a:r>
          <a:endParaRPr lang="en-US" sz="2400" kern="1200" dirty="0"/>
        </a:p>
      </dsp:txBody>
      <dsp:txXfrm>
        <a:off x="5371040" y="1909149"/>
        <a:ext cx="2370505" cy="100566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6239EE-CA44-4B2C-87A9-8C04BCD3BB4E}">
      <dsp:nvSpPr>
        <dsp:cNvPr id="0" name=""/>
        <dsp:cNvSpPr/>
      </dsp:nvSpPr>
      <dsp:spPr>
        <a:xfrm>
          <a:off x="145153" y="348685"/>
          <a:ext cx="1005669" cy="100566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CABE38-74F1-4ABC-A95A-ADBD50FEA631}">
      <dsp:nvSpPr>
        <dsp:cNvPr id="0" name=""/>
        <dsp:cNvSpPr/>
      </dsp:nvSpPr>
      <dsp:spPr>
        <a:xfrm>
          <a:off x="349467" y="546110"/>
          <a:ext cx="583288" cy="5832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1CAF35-FD12-4BBF-8319-63BA95689A81}">
      <dsp:nvSpPr>
        <dsp:cNvPr id="0" name=""/>
        <dsp:cNvSpPr/>
      </dsp:nvSpPr>
      <dsp:spPr>
        <a:xfrm>
          <a:off x="1366323" y="348685"/>
          <a:ext cx="2370505" cy="100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100" kern="1200" dirty="0"/>
            <a:t>What this path aims to do</a:t>
          </a:r>
          <a:endParaRPr lang="en-US" sz="2100" kern="1200" dirty="0"/>
        </a:p>
      </dsp:txBody>
      <dsp:txXfrm>
        <a:off x="1366323" y="348685"/>
        <a:ext cx="2370505" cy="1005669"/>
      </dsp:txXfrm>
    </dsp:sp>
    <dsp:sp modelId="{F84311DB-75AB-4233-A5EC-A32AB4B3548A}">
      <dsp:nvSpPr>
        <dsp:cNvPr id="0" name=""/>
        <dsp:cNvSpPr/>
      </dsp:nvSpPr>
      <dsp:spPr>
        <a:xfrm>
          <a:off x="4149871" y="348685"/>
          <a:ext cx="1005669" cy="100566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8122AE-9AD7-4C62-AA8B-A3E8985D9C6C}">
      <dsp:nvSpPr>
        <dsp:cNvPr id="0" name=""/>
        <dsp:cNvSpPr/>
      </dsp:nvSpPr>
      <dsp:spPr>
        <a:xfrm>
          <a:off x="4361061" y="559875"/>
          <a:ext cx="583288" cy="58328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C11524-5AF7-4577-AA63-479AB73442EE}">
      <dsp:nvSpPr>
        <dsp:cNvPr id="0" name=""/>
        <dsp:cNvSpPr/>
      </dsp:nvSpPr>
      <dsp:spPr>
        <a:xfrm>
          <a:off x="5371040" y="348685"/>
          <a:ext cx="2370505" cy="100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100" kern="1200" dirty="0"/>
            <a:t>What are the projects on this path focusing on</a:t>
          </a:r>
          <a:endParaRPr lang="en-US" sz="2100" kern="1200" dirty="0"/>
        </a:p>
      </dsp:txBody>
      <dsp:txXfrm>
        <a:off x="5371040" y="348685"/>
        <a:ext cx="2370505" cy="1005669"/>
      </dsp:txXfrm>
    </dsp:sp>
    <dsp:sp modelId="{EE129176-C6C8-477F-94AD-15D98BE3FE07}">
      <dsp:nvSpPr>
        <dsp:cNvPr id="0" name=""/>
        <dsp:cNvSpPr/>
      </dsp:nvSpPr>
      <dsp:spPr>
        <a:xfrm>
          <a:off x="145153" y="1909149"/>
          <a:ext cx="1005669" cy="100566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70C479-561E-4703-B5EB-3B922CF7125A}">
      <dsp:nvSpPr>
        <dsp:cNvPr id="0" name=""/>
        <dsp:cNvSpPr/>
      </dsp:nvSpPr>
      <dsp:spPr>
        <a:xfrm>
          <a:off x="376992" y="2120340"/>
          <a:ext cx="583288" cy="58328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13681B-F65B-4B6C-9AE1-4541C90E8AA4}">
      <dsp:nvSpPr>
        <dsp:cNvPr id="0" name=""/>
        <dsp:cNvSpPr/>
      </dsp:nvSpPr>
      <dsp:spPr>
        <a:xfrm>
          <a:off x="1366323" y="1909149"/>
          <a:ext cx="2370505" cy="100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100" kern="1200" dirty="0"/>
            <a:t>What do the projects emphasize as important</a:t>
          </a:r>
          <a:endParaRPr lang="en-US" sz="2100" kern="1200" dirty="0"/>
        </a:p>
      </dsp:txBody>
      <dsp:txXfrm>
        <a:off x="1366323" y="1909149"/>
        <a:ext cx="2370505" cy="1005669"/>
      </dsp:txXfrm>
    </dsp:sp>
    <dsp:sp modelId="{559E9D44-3AB3-4360-B4C0-E13B7D9A25E8}">
      <dsp:nvSpPr>
        <dsp:cNvPr id="0" name=""/>
        <dsp:cNvSpPr/>
      </dsp:nvSpPr>
      <dsp:spPr>
        <a:xfrm>
          <a:off x="4149871" y="1909149"/>
          <a:ext cx="1005669" cy="100566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F3E7D4-CF9A-47E4-A1DA-104C5DED1C32}">
      <dsp:nvSpPr>
        <dsp:cNvPr id="0" name=""/>
        <dsp:cNvSpPr/>
      </dsp:nvSpPr>
      <dsp:spPr>
        <a:xfrm>
          <a:off x="4361061" y="2120340"/>
          <a:ext cx="583288" cy="58328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952896-64CE-4E16-9091-BA9FAB4A329F}">
      <dsp:nvSpPr>
        <dsp:cNvPr id="0" name=""/>
        <dsp:cNvSpPr/>
      </dsp:nvSpPr>
      <dsp:spPr>
        <a:xfrm>
          <a:off x="5371040" y="1909149"/>
          <a:ext cx="2370505" cy="100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100" kern="1200" dirty="0"/>
            <a:t>What is the major project. Level 5</a:t>
          </a:r>
          <a:endParaRPr lang="en-US" sz="2100" kern="1200" dirty="0"/>
        </a:p>
      </dsp:txBody>
      <dsp:txXfrm>
        <a:off x="5371040" y="1909149"/>
        <a:ext cx="2370505" cy="100566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70F42F-125B-4BA2-8A37-7D3A270A86CC}">
      <dsp:nvSpPr>
        <dsp:cNvPr id="0" name=""/>
        <dsp:cNvSpPr/>
      </dsp:nvSpPr>
      <dsp:spPr>
        <a:xfrm>
          <a:off x="145153" y="348685"/>
          <a:ext cx="1005669" cy="100566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146459-1D77-4864-BD7C-99F8E954EFF9}">
      <dsp:nvSpPr>
        <dsp:cNvPr id="0" name=""/>
        <dsp:cNvSpPr/>
      </dsp:nvSpPr>
      <dsp:spPr>
        <a:xfrm>
          <a:off x="356344" y="559875"/>
          <a:ext cx="583288" cy="5832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DF0C73-3175-4876-B416-995F58DA4418}">
      <dsp:nvSpPr>
        <dsp:cNvPr id="0" name=""/>
        <dsp:cNvSpPr/>
      </dsp:nvSpPr>
      <dsp:spPr>
        <a:xfrm>
          <a:off x="1366323" y="348685"/>
          <a:ext cx="2370505" cy="100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This path helps you build your skills as a strategic leader. </a:t>
          </a:r>
          <a:endParaRPr lang="en-US" sz="1200" kern="1200" dirty="0"/>
        </a:p>
      </dsp:txBody>
      <dsp:txXfrm>
        <a:off x="1366323" y="348685"/>
        <a:ext cx="2370505" cy="1005669"/>
      </dsp:txXfrm>
    </dsp:sp>
    <dsp:sp modelId="{87A86400-FF52-438E-8BFF-884B7AB80F8A}">
      <dsp:nvSpPr>
        <dsp:cNvPr id="0" name=""/>
        <dsp:cNvSpPr/>
      </dsp:nvSpPr>
      <dsp:spPr>
        <a:xfrm>
          <a:off x="4149871" y="348685"/>
          <a:ext cx="1005669" cy="100566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74ED90-6F9F-4674-B4E3-732091F43021}">
      <dsp:nvSpPr>
        <dsp:cNvPr id="0" name=""/>
        <dsp:cNvSpPr/>
      </dsp:nvSpPr>
      <dsp:spPr>
        <a:xfrm>
          <a:off x="4361061" y="559875"/>
          <a:ext cx="583288" cy="58328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77FBC5-124B-4EA3-8060-D0D59BE5E226}">
      <dsp:nvSpPr>
        <dsp:cNvPr id="0" name=""/>
        <dsp:cNvSpPr/>
      </dsp:nvSpPr>
      <dsp:spPr>
        <a:xfrm>
          <a:off x="5371040" y="348685"/>
          <a:ext cx="2370505" cy="100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The projects on this path focus on understanding leadership and communication styles, the effect of conflict on a group and the skills needed to defuse and direct conflict. </a:t>
          </a:r>
          <a:endParaRPr lang="en-US" sz="1200" kern="1200" dirty="0"/>
        </a:p>
      </dsp:txBody>
      <dsp:txXfrm>
        <a:off x="5371040" y="348685"/>
        <a:ext cx="2370505" cy="1005669"/>
      </dsp:txXfrm>
    </dsp:sp>
    <dsp:sp modelId="{BA2C5F9F-D458-4077-8718-DB7A32472020}">
      <dsp:nvSpPr>
        <dsp:cNvPr id="0" name=""/>
        <dsp:cNvSpPr/>
      </dsp:nvSpPr>
      <dsp:spPr>
        <a:xfrm>
          <a:off x="145153" y="1909149"/>
          <a:ext cx="1005669" cy="100566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743898-5523-4663-B9C2-A6AE7A770C6A}">
      <dsp:nvSpPr>
        <dsp:cNvPr id="0" name=""/>
        <dsp:cNvSpPr/>
      </dsp:nvSpPr>
      <dsp:spPr>
        <a:xfrm>
          <a:off x="356344" y="2120340"/>
          <a:ext cx="583288" cy="58328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EA4C76-9F29-43BA-A001-F864B410ECFB}">
      <dsp:nvSpPr>
        <dsp:cNvPr id="0" name=""/>
        <dsp:cNvSpPr/>
      </dsp:nvSpPr>
      <dsp:spPr>
        <a:xfrm>
          <a:off x="1366323" y="1909149"/>
          <a:ext cx="2370505" cy="100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These projects emphasize the development of strategies to facilitate change in an organization or group, interpersonal communication and public speaking. </a:t>
          </a:r>
          <a:endParaRPr lang="en-US" sz="1200" kern="1200" dirty="0"/>
        </a:p>
      </dsp:txBody>
      <dsp:txXfrm>
        <a:off x="1366323" y="1909149"/>
        <a:ext cx="2370505" cy="1005669"/>
      </dsp:txXfrm>
    </dsp:sp>
    <dsp:sp modelId="{FB28A940-D202-4692-9BB2-FD5C01FA355C}">
      <dsp:nvSpPr>
        <dsp:cNvPr id="0" name=""/>
        <dsp:cNvSpPr/>
      </dsp:nvSpPr>
      <dsp:spPr>
        <a:xfrm>
          <a:off x="4149871" y="1909149"/>
          <a:ext cx="1005669" cy="100566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3A10CE-72CF-4FB9-908F-6431E6CF4446}">
      <dsp:nvSpPr>
        <dsp:cNvPr id="0" name=""/>
        <dsp:cNvSpPr/>
      </dsp:nvSpPr>
      <dsp:spPr>
        <a:xfrm>
          <a:off x="4361061" y="2120340"/>
          <a:ext cx="583288" cy="58328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BB6A65-6615-462E-9901-F295F7731018}">
      <dsp:nvSpPr>
        <dsp:cNvPr id="0" name=""/>
        <dsp:cNvSpPr/>
      </dsp:nvSpPr>
      <dsp:spPr>
        <a:xfrm>
          <a:off x="5371040" y="1909149"/>
          <a:ext cx="2370505" cy="100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This path culminates in a project focused on applying your leadership skills.</a:t>
          </a:r>
          <a:endParaRPr lang="en-US" sz="1200" kern="1200" dirty="0"/>
        </a:p>
      </dsp:txBody>
      <dsp:txXfrm>
        <a:off x="5371040" y="1909149"/>
        <a:ext cx="2370505" cy="10056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BFA4C-078F-4639-8D79-3FF634A35214}" type="datetimeFigureOut">
              <a:rPr lang="en-AU" smtClean="0"/>
              <a:t>20/08/2019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C53BE-6B3A-49F0-AAD4-631E61746DC4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84447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BFA4C-078F-4639-8D79-3FF634A35214}" type="datetimeFigureOut">
              <a:rPr lang="en-AU" smtClean="0"/>
              <a:t>20/08/2019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C53BE-6B3A-49F0-AAD4-631E61746DC4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15125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BFA4C-078F-4639-8D79-3FF634A35214}" type="datetimeFigureOut">
              <a:rPr lang="en-AU" smtClean="0"/>
              <a:t>20/08/2019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C53BE-6B3A-49F0-AAD4-631E61746DC4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49854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BFA4C-078F-4639-8D79-3FF634A35214}" type="datetimeFigureOut">
              <a:rPr lang="en-AU" smtClean="0"/>
              <a:t>20/08/2019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C53BE-6B3A-49F0-AAD4-631E61746DC4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95539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BFA4C-078F-4639-8D79-3FF634A35214}" type="datetimeFigureOut">
              <a:rPr lang="en-AU" smtClean="0"/>
              <a:t>20/08/2019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C53BE-6B3A-49F0-AAD4-631E61746DC4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57998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BFA4C-078F-4639-8D79-3FF634A35214}" type="datetimeFigureOut">
              <a:rPr lang="en-AU" smtClean="0"/>
              <a:t>20/08/2019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C53BE-6B3A-49F0-AAD4-631E61746DC4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33541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BFA4C-078F-4639-8D79-3FF634A35214}" type="datetimeFigureOut">
              <a:rPr lang="en-AU" smtClean="0"/>
              <a:t>20/08/2019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C53BE-6B3A-49F0-AAD4-631E61746DC4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00686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BFA4C-078F-4639-8D79-3FF634A35214}" type="datetimeFigureOut">
              <a:rPr lang="en-AU" smtClean="0"/>
              <a:t>20/08/2019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C53BE-6B3A-49F0-AAD4-631E61746DC4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66964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BFA4C-078F-4639-8D79-3FF634A35214}" type="datetimeFigureOut">
              <a:rPr lang="en-AU" smtClean="0"/>
              <a:t>20/08/2019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C53BE-6B3A-49F0-AAD4-631E61746DC4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2143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BFA4C-078F-4639-8D79-3FF634A35214}" type="datetimeFigureOut">
              <a:rPr lang="en-AU" smtClean="0"/>
              <a:t>20/08/2019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C53BE-6B3A-49F0-AAD4-631E61746DC4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14870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BFA4C-078F-4639-8D79-3FF634A35214}" type="datetimeFigureOut">
              <a:rPr lang="en-AU" smtClean="0"/>
              <a:t>20/08/2019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C53BE-6B3A-49F0-AAD4-631E61746DC4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34681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BFA4C-078F-4639-8D79-3FF634A35214}" type="datetimeFigureOut">
              <a:rPr lang="en-AU" smtClean="0"/>
              <a:t>20/08/2019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C53BE-6B3A-49F0-AAD4-631E61746DC4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0815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95D5A6B3-D9DD-4C21-9857-4DE177A21D2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136" y="1699022"/>
            <a:ext cx="6231731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04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B5228-142E-4AE5-B0BE-7CE9A6068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8" y="1329202"/>
            <a:ext cx="4939868" cy="1257452"/>
          </a:xfrm>
        </p:spPr>
        <p:txBody>
          <a:bodyPr>
            <a:normAutofit fontScale="90000"/>
          </a:bodyPr>
          <a:lstStyle/>
          <a:p>
            <a:r>
              <a:rPr lang="en-AU" dirty="0"/>
              <a:t>Demonstrating Expertise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BFBA17E-2AD3-4A01-B645-EFBA1D9C6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699" y="2686052"/>
            <a:ext cx="4939867" cy="2839064"/>
          </a:xfrm>
        </p:spPr>
        <p:txBody>
          <a:bodyPr>
            <a:normAutofit/>
          </a:bodyPr>
          <a:lstStyle/>
          <a:p>
            <a:r>
              <a:rPr lang="en-US" sz="1800" dirty="0"/>
              <a:t>Required Project</a:t>
            </a:r>
          </a:p>
          <a:p>
            <a:r>
              <a:rPr lang="en-US" sz="1800" dirty="0"/>
              <a:t>Elective Project</a:t>
            </a:r>
          </a:p>
          <a:p>
            <a:r>
              <a:rPr lang="en-US" sz="1800" dirty="0"/>
              <a:t>Reflect on Your Path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F5366101-F015-4A81-9750-A288E8E6E8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61"/>
          <a:stretch/>
        </p:blipFill>
        <p:spPr>
          <a:xfrm>
            <a:off x="5667308" y="857257"/>
            <a:ext cx="3476693" cy="514349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001792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E3B46-90F0-4F72-9A49-E5BF76D32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b="1" dirty="0"/>
              <a:t>Projects for all Paths</a:t>
            </a: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6DAE4896-7DE2-47FA-B8B5-C45217F049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4146188"/>
              </p:ext>
            </p:extLst>
          </p:nvPr>
        </p:nvGraphicFramePr>
        <p:xfrm>
          <a:off x="628650" y="222646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1515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E3B46-90F0-4F72-9A49-E5BF76D32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b="1" dirty="0"/>
              <a:t>All Paths – Common Projects</a:t>
            </a: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6DAE4896-7DE2-47FA-B8B5-C45217F049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7600699"/>
              </p:ext>
            </p:extLst>
          </p:nvPr>
        </p:nvGraphicFramePr>
        <p:xfrm>
          <a:off x="628650" y="222646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6350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E3B46-90F0-4F72-9A49-E5BF76D32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b="1" dirty="0"/>
              <a:t>All Paths – Elective Projects</a:t>
            </a: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6DAE4896-7DE2-47FA-B8B5-C45217F049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9669401"/>
              </p:ext>
            </p:extLst>
          </p:nvPr>
        </p:nvGraphicFramePr>
        <p:xfrm>
          <a:off x="628650" y="222646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5207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E3B46-90F0-4F72-9A49-E5BF76D32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b="1" dirty="0"/>
              <a:t>All Paths – Targeted Mandatory Projects</a:t>
            </a:r>
            <a:endParaRPr lang="en-AU" dirty="0"/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6EE11EB6-414F-44E7-BED8-94B76CC0DC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3393775"/>
              </p:ext>
            </p:extLst>
          </p:nvPr>
        </p:nvGraphicFramePr>
        <p:xfrm>
          <a:off x="628650" y="2002536"/>
          <a:ext cx="7886700" cy="3592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0718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E3B46-90F0-4F72-9A49-E5BF76D32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b="1" dirty="0"/>
              <a:t>Additional Tasks for all Paths</a:t>
            </a: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6DAE4896-7DE2-47FA-B8B5-C45217F0495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222646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2747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A97FC-8D67-44E2-B2B4-0019A1DDC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b="1" dirty="0"/>
              <a:t>Path Review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97EC4EA-1529-42FA-9E1C-FC1E42DB28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7482279"/>
              </p:ext>
            </p:extLst>
          </p:nvPr>
        </p:nvGraphicFramePr>
        <p:xfrm>
          <a:off x="628650" y="222646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2393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A97FC-8D67-44E2-B2B4-0019A1DDC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b="1" dirty="0"/>
              <a:t>Path Overview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97EC4EA-1529-42FA-9E1C-FC1E42DB28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2054786"/>
              </p:ext>
            </p:extLst>
          </p:nvPr>
        </p:nvGraphicFramePr>
        <p:xfrm>
          <a:off x="628650" y="222646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78670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A97FC-8D67-44E2-B2B4-0019A1DDC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b="1" dirty="0"/>
              <a:t>Dynamic Leadership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7744082-A7AD-4C36-89F4-7C6A052F1A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0902077"/>
              </p:ext>
            </p:extLst>
          </p:nvPr>
        </p:nvGraphicFramePr>
        <p:xfrm>
          <a:off x="628650" y="222646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6432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E3B46-90F0-4F72-9A49-E5BF76D32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b="1" dirty="0"/>
              <a:t>Dynamic Leadership – Mandatory Projects</a:t>
            </a: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87432D35-DD1F-447E-B42A-6E2761AEA6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6071903"/>
              </p:ext>
            </p:extLst>
          </p:nvPr>
        </p:nvGraphicFramePr>
        <p:xfrm>
          <a:off x="628650" y="222646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7016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79FB9-8C1F-4C8B-9131-71233086A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Pathways guide to commitment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DD5D4-03A4-4AC6-BB2D-F1DD1BDB6B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AU" dirty="0"/>
              <a:t>Michael Clancy (someone who is not Carole!)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439294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A97FC-8D67-44E2-B2B4-0019A1DDC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b="1" dirty="0"/>
              <a:t>Effective Coaching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97EC4EA-1529-42FA-9E1C-FC1E42DB28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1794460"/>
              </p:ext>
            </p:extLst>
          </p:nvPr>
        </p:nvGraphicFramePr>
        <p:xfrm>
          <a:off x="628650" y="222646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4822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E3B46-90F0-4F72-9A49-E5BF76D32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b="1" dirty="0"/>
              <a:t>Effective Coaching – Mandatory Projects</a:t>
            </a:r>
            <a:endParaRPr lang="en-AU" dirty="0"/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6EE11EB6-414F-44E7-BED8-94B76CC0DC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3222750"/>
              </p:ext>
            </p:extLst>
          </p:nvPr>
        </p:nvGraphicFramePr>
        <p:xfrm>
          <a:off x="628650" y="222646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7990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A97FC-8D67-44E2-B2B4-0019A1DDC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b="1" dirty="0"/>
              <a:t>Engaging </a:t>
            </a:r>
            <a:r>
              <a:rPr lang="en-AU" b="1" dirty="0" err="1"/>
              <a:t>Humor</a:t>
            </a:r>
            <a:endParaRPr lang="en-AU" b="1" dirty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2080B69B-2315-4792-9B93-A6F85B60AA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6842418"/>
              </p:ext>
            </p:extLst>
          </p:nvPr>
        </p:nvGraphicFramePr>
        <p:xfrm>
          <a:off x="628650" y="222646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04722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E3B46-90F0-4F72-9A49-E5BF76D32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b="1" dirty="0"/>
              <a:t>Engaging </a:t>
            </a:r>
            <a:r>
              <a:rPr lang="en-AU" b="1" dirty="0" err="1"/>
              <a:t>Humor</a:t>
            </a:r>
            <a:r>
              <a:rPr lang="en-AU" b="1" dirty="0"/>
              <a:t> – Mandatory Projects</a:t>
            </a: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47D05951-5379-419E-8E45-48199AAB05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8944929"/>
              </p:ext>
            </p:extLst>
          </p:nvPr>
        </p:nvGraphicFramePr>
        <p:xfrm>
          <a:off x="628650" y="222646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11146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A97FC-8D67-44E2-B2B4-0019A1DDC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b="1"/>
              <a:t>Innovative Planning</a:t>
            </a:r>
            <a:endParaRPr lang="en-AU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D3B1E8B-9E62-47E0-94F2-878D099E81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4026565"/>
              </p:ext>
            </p:extLst>
          </p:nvPr>
        </p:nvGraphicFramePr>
        <p:xfrm>
          <a:off x="628650" y="222646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52811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E3B46-90F0-4F72-9A49-E5BF76D32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b="1" dirty="0"/>
              <a:t>Innovative Planning – Mandatory Projects</a:t>
            </a: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7E0A4122-85F9-4A19-93A8-33DC77AABD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2829384"/>
              </p:ext>
            </p:extLst>
          </p:nvPr>
        </p:nvGraphicFramePr>
        <p:xfrm>
          <a:off x="628650" y="222646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07868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A97FC-8D67-44E2-B2B4-0019A1DDC88F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ellipse">
            <a:avLst/>
          </a:prstGeom>
        </p:spPr>
        <p:txBody>
          <a:bodyPr>
            <a:normAutofit fontScale="90000"/>
          </a:bodyPr>
          <a:lstStyle/>
          <a:p>
            <a:r>
              <a:rPr lang="en-AU" b="1"/>
              <a:t>Leadership Development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5ABE511-70EC-4CE1-9179-1F86E446E7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1281915"/>
              </p:ext>
            </p:extLst>
          </p:nvPr>
        </p:nvGraphicFramePr>
        <p:xfrm>
          <a:off x="628650" y="222646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28286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E3B46-90F0-4F72-9A49-E5BF76D32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b="1" dirty="0"/>
              <a:t>Leadership Development – Mandatory Projects</a:t>
            </a:r>
            <a:endParaRPr lang="en-AU" dirty="0"/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5A7F6908-C267-4F0A-B3E6-B77AD59E5F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3766123"/>
              </p:ext>
            </p:extLst>
          </p:nvPr>
        </p:nvGraphicFramePr>
        <p:xfrm>
          <a:off x="628650" y="222646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48349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A97FC-8D67-44E2-B2B4-0019A1DDC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b="1"/>
              <a:t>Motivational Strategies</a:t>
            </a:r>
            <a:endParaRPr lang="en-AU" b="1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19DEA16-08D6-4A53-B238-FB9A8BD1B4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9203946"/>
              </p:ext>
            </p:extLst>
          </p:nvPr>
        </p:nvGraphicFramePr>
        <p:xfrm>
          <a:off x="628650" y="222646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62168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E3B46-90F0-4F72-9A49-E5BF76D32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b="1" dirty="0"/>
              <a:t>Motivational Strategies – Mandatory Projects</a:t>
            </a:r>
            <a:endParaRPr lang="en-AU" dirty="0"/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ECA23069-01FD-483B-A021-066DF6A363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1268690"/>
              </p:ext>
            </p:extLst>
          </p:nvPr>
        </p:nvGraphicFramePr>
        <p:xfrm>
          <a:off x="628650" y="222646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1262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F6C10-B325-4461-BB2D-D34867A87C4F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ellipse">
            <a:avLst/>
          </a:prstGeo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AU" b="1" dirty="0"/>
              <a:t>When do I choose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89CC06F-B4F4-4937-8A2A-C98773AE07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3121530"/>
              </p:ext>
            </p:extLst>
          </p:nvPr>
        </p:nvGraphicFramePr>
        <p:xfrm>
          <a:off x="628650" y="222646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51830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A97FC-8D67-44E2-B2B4-0019A1DDC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b="1" dirty="0"/>
              <a:t>Persuasive Influence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9EF5767-49A4-4098-A372-EE10EFBEFE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1552267"/>
              </p:ext>
            </p:extLst>
          </p:nvPr>
        </p:nvGraphicFramePr>
        <p:xfrm>
          <a:off x="628650" y="222646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69921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E3B46-90F0-4F72-9A49-E5BF76D32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b="1" dirty="0"/>
              <a:t>Persuasive Influence – Mandatory Projects</a:t>
            </a: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1DB46C75-CEFD-4642-B9F8-8D9C81A89B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8816686"/>
              </p:ext>
            </p:extLst>
          </p:nvPr>
        </p:nvGraphicFramePr>
        <p:xfrm>
          <a:off x="628650" y="222646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81157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A97FC-8D67-44E2-B2B4-0019A1DDC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b="1"/>
              <a:t>Presentation Mastery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323768D-7655-416C-A0D6-6B84779301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7293114"/>
              </p:ext>
            </p:extLst>
          </p:nvPr>
        </p:nvGraphicFramePr>
        <p:xfrm>
          <a:off x="628650" y="222646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62734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E3B46-90F0-4F72-9A49-E5BF76D32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b="1" dirty="0"/>
              <a:t>Presentation Mastery – Mandatory Projects</a:t>
            </a:r>
            <a:endParaRPr lang="en-AU" dirty="0"/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E53139AD-A4FF-4E72-9429-FAA9E574DF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4525287"/>
              </p:ext>
            </p:extLst>
          </p:nvPr>
        </p:nvGraphicFramePr>
        <p:xfrm>
          <a:off x="628650" y="222646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44343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A97FC-8D67-44E2-B2B4-0019A1DDC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b="1" dirty="0"/>
              <a:t>Strategic Relationships</a:t>
            </a:r>
            <a:endParaRPr lang="en-AU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6FED4B6-3C38-48C5-980F-F7AA1EE019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0220863"/>
              </p:ext>
            </p:extLst>
          </p:nvPr>
        </p:nvGraphicFramePr>
        <p:xfrm>
          <a:off x="628650" y="222646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81698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E3B46-90F0-4F72-9A49-E5BF76D32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b="1" dirty="0"/>
              <a:t>Strategic Relationships – Mandatory Projects</a:t>
            </a:r>
            <a:endParaRPr lang="en-AU" dirty="0"/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A8152A2F-FEC1-46F5-943E-112D9FB990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4704735"/>
              </p:ext>
            </p:extLst>
          </p:nvPr>
        </p:nvGraphicFramePr>
        <p:xfrm>
          <a:off x="628650" y="222646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87897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A97FC-8D67-44E2-B2B4-0019A1DDC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b="1" dirty="0"/>
              <a:t>Team Collaboration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B754566-5F7A-4349-B0F6-B625B97210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4233517"/>
              </p:ext>
            </p:extLst>
          </p:nvPr>
        </p:nvGraphicFramePr>
        <p:xfrm>
          <a:off x="628650" y="222646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81798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E3B46-90F0-4F72-9A49-E5BF76D32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b="1" dirty="0"/>
              <a:t>Team Collaboration – Mandatory Projects</a:t>
            </a: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EAE753BF-F764-4C6C-9559-F100A4C1BF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1191729"/>
              </p:ext>
            </p:extLst>
          </p:nvPr>
        </p:nvGraphicFramePr>
        <p:xfrm>
          <a:off x="628650" y="222646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49548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A97FC-8D67-44E2-B2B4-0019A1DDC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b="1" dirty="0"/>
              <a:t>Visionary Communication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550DFEE-7BB3-471B-8D6C-7A3CCE3BDC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9457778"/>
              </p:ext>
            </p:extLst>
          </p:nvPr>
        </p:nvGraphicFramePr>
        <p:xfrm>
          <a:off x="628650" y="222646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69008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E3B46-90F0-4F72-9A49-E5BF76D32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b="1" dirty="0"/>
              <a:t>Visionary Communication–Mandatory Projects</a:t>
            </a: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A2E47679-F9BE-474D-A2F2-681F63F32A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9240222"/>
              </p:ext>
            </p:extLst>
          </p:nvPr>
        </p:nvGraphicFramePr>
        <p:xfrm>
          <a:off x="628650" y="222646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5132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32437-5E6A-442D-8C9E-3D09D1F62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Paths Explained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D5C7EE-4862-461D-93FB-FC808864A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219" y="2125268"/>
            <a:ext cx="6729196" cy="371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8843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F41F5-1D0F-4DD4-B1E5-B26E14AEB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b="1" dirty="0"/>
              <a:t>Pathways - DTM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6366C24-02EF-45AC-9018-DBF6F85705F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222646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48266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E3B46-90F0-4F72-9A49-E5BF76D32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>
                <a:solidFill>
                  <a:srgbClr val="FF0000"/>
                </a:solidFill>
              </a:rPr>
              <a:t>Pathways Mentoring</a:t>
            </a:r>
            <a:endParaRPr lang="en-AU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A2E47679-F9BE-474D-A2F2-681F63F32A0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222646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57755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13E2FC3-EA71-4104-9674-E21FA6847B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2999" y="4452397"/>
            <a:ext cx="6858000" cy="1241822"/>
          </a:xfrm>
        </p:spPr>
        <p:txBody>
          <a:bodyPr/>
          <a:lstStyle/>
          <a:p>
            <a:endParaRPr lang="en-AU" dirty="0"/>
          </a:p>
        </p:txBody>
      </p:sp>
      <p:pic>
        <p:nvPicPr>
          <p:cNvPr id="4" name="Picture 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95D5A6B3-D9DD-4C21-9857-4DE177A21D2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136" y="1699022"/>
            <a:ext cx="6231731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831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D22A49EF-55C9-4347-9112-87C32152F1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074"/>
              </p:ext>
            </p:extLst>
          </p:nvPr>
        </p:nvGraphicFramePr>
        <p:xfrm>
          <a:off x="1631737" y="1699897"/>
          <a:ext cx="6493956" cy="3453606"/>
        </p:xfrm>
        <a:graphic>
          <a:graphicData uri="http://schemas.openxmlformats.org/drawingml/2006/table">
            <a:tbl>
              <a:tblPr firstRow="1" firstCol="1" bandRow="1">
                <a:noFill/>
                <a:tableStyleId>{5C22544A-7EE6-4342-B048-85BDC9FD1C3A}</a:tableStyleId>
              </a:tblPr>
              <a:tblGrid>
                <a:gridCol w="1125320">
                  <a:extLst>
                    <a:ext uri="{9D8B030D-6E8A-4147-A177-3AD203B41FA5}">
                      <a16:colId xmlns:a16="http://schemas.microsoft.com/office/drawing/2014/main" val="1047517779"/>
                    </a:ext>
                  </a:extLst>
                </a:gridCol>
                <a:gridCol w="422564">
                  <a:extLst>
                    <a:ext uri="{9D8B030D-6E8A-4147-A177-3AD203B41FA5}">
                      <a16:colId xmlns:a16="http://schemas.microsoft.com/office/drawing/2014/main" val="1037751690"/>
                    </a:ext>
                  </a:extLst>
                </a:gridCol>
                <a:gridCol w="4946072">
                  <a:extLst>
                    <a:ext uri="{9D8B030D-6E8A-4147-A177-3AD203B41FA5}">
                      <a16:colId xmlns:a16="http://schemas.microsoft.com/office/drawing/2014/main" val="1370482575"/>
                    </a:ext>
                  </a:extLst>
                </a:gridCol>
              </a:tblGrid>
              <a:tr h="447431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4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AU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Purpose</a:t>
                      </a:r>
                      <a:endParaRPr lang="en-AU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77" marR="104867" marT="104867" marB="10486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400"/>
                        </a:spcAft>
                        <a:buFont typeface="Arial" panose="020B0604020202020204" pitchFamily="34" charset="0"/>
                        <a:buNone/>
                      </a:pPr>
                      <a:endParaRPr lang="en-AU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77" marR="104867" marT="104867" marB="10486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4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AU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Projects</a:t>
                      </a:r>
                      <a:endParaRPr lang="en-A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77" marR="104867" marT="104867" marB="10486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4149155"/>
                  </a:ext>
                </a:extLst>
              </a:tr>
              <a:tr h="535985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4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AU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Mastering Fundamentals</a:t>
                      </a:r>
                      <a:endParaRPr lang="en-AU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77" marR="90884" marT="90884" marB="90884">
                    <a:lnL w="12700" cmpd="sng">
                      <a:noFill/>
                      <a:prstDash val="soli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400"/>
                        </a:spcAft>
                        <a:buFont typeface="Arial" panose="020B0604020202020204" pitchFamily="34" charset="0"/>
                        <a:buNone/>
                      </a:pPr>
                      <a:endParaRPr lang="en-AU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77" marR="90884" marT="90884" marB="90884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4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AU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“Ice Breaker” “Evaluation and Feedback” “Researching and Presenting”</a:t>
                      </a:r>
                      <a:endParaRPr lang="en-A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77" marR="90884" marT="90884" marB="90884">
                    <a:lnL w="1905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652386"/>
                  </a:ext>
                </a:extLst>
              </a:tr>
              <a:tr h="535985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4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AU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Learning Your Style</a:t>
                      </a:r>
                      <a:endParaRPr lang="en-AU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77" marR="90884" marT="90884" marB="90884">
                    <a:lnL w="12700" cmpd="sng">
                      <a:noFill/>
                      <a:prstDash val="soli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400"/>
                        </a:spcAft>
                        <a:buFont typeface="Arial" panose="020B0604020202020204" pitchFamily="34" charset="0"/>
                        <a:buNone/>
                      </a:pPr>
                      <a:endParaRPr lang="en-AU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77" marR="90884" marT="90884" marB="90884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4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AU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Two required projects +“Introduction to Toastmasters Mentoring”</a:t>
                      </a:r>
                      <a:endParaRPr lang="en-A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77" marR="90884" marT="90884" marB="90884">
                    <a:lnL w="1905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595414"/>
                  </a:ext>
                </a:extLst>
              </a:tr>
              <a:tr h="862235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4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AU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Increasing Knowledge</a:t>
                      </a:r>
                      <a:endParaRPr lang="en-AU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77" marR="90884" marT="90884" marB="90884">
                    <a:lnL w="12700" cmpd="sng">
                      <a:noFill/>
                      <a:prstDash val="soli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400"/>
                        </a:spcAft>
                        <a:buFont typeface="Arial" panose="020B0604020202020204" pitchFamily="34" charset="0"/>
                        <a:buNone/>
                      </a:pPr>
                      <a:endParaRPr lang="en-AU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77" marR="90884" marT="90884" marB="90884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4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AU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One required project + a minimum of two elective projects </a:t>
                      </a:r>
                    </a:p>
                    <a:p>
                      <a:pPr marL="0" lvl="0" indent="0">
                        <a:spcAft>
                          <a:spcPts val="4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AU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*Serve as Topics master, Toastmaster and evaluator by the end of Level 3</a:t>
                      </a:r>
                      <a:endParaRPr lang="en-A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77" marR="90884" marT="90884" marB="90884">
                    <a:lnL w="1905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1458948"/>
                  </a:ext>
                </a:extLst>
              </a:tr>
              <a:tr h="535985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4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AU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Building Skills</a:t>
                      </a:r>
                      <a:endParaRPr lang="en-AU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77" marR="90884" marT="90884" marB="90884">
                    <a:lnL w="12700" cmpd="sng">
                      <a:noFill/>
                      <a:prstDash val="soli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400"/>
                        </a:spcAft>
                        <a:buFont typeface="Arial" panose="020B0604020202020204" pitchFamily="34" charset="0"/>
                        <a:buNone/>
                      </a:pPr>
                      <a:endParaRPr lang="en-AU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77" marR="90884" marT="90884" marB="90884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4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AU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One required project + a minimum of one elective project</a:t>
                      </a:r>
                      <a:endParaRPr lang="en-A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77" marR="90884" marT="90884" marB="90884">
                    <a:lnL w="1905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868073"/>
                  </a:ext>
                </a:extLst>
              </a:tr>
              <a:tr h="535985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4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AU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Demonstrating Expertise</a:t>
                      </a:r>
                      <a:endParaRPr lang="en-AU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77" marR="90884" marT="90884" marB="90884">
                    <a:lnL w="12700" cmpd="sng">
                      <a:noFill/>
                      <a:prstDash val="soli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400"/>
                        </a:spcAft>
                        <a:buFont typeface="Arial" panose="020B0604020202020204" pitchFamily="34" charset="0"/>
                        <a:buNone/>
                      </a:pPr>
                      <a:endParaRPr lang="en-AU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77" marR="90884" marT="90884" marB="90884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4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AU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One required project + a minimum of one elective project+ “Reflect on Your Path</a:t>
                      </a:r>
                      <a:endParaRPr lang="en-A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77" marR="90884" marT="90884" marB="90884">
                    <a:lnL w="1905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605025"/>
                  </a:ext>
                </a:extLst>
              </a:tr>
            </a:tbl>
          </a:graphicData>
        </a:graphic>
      </p:graphicFrame>
      <p:pic>
        <p:nvPicPr>
          <p:cNvPr id="20" name="Picture 19">
            <a:extLst>
              <a:ext uri="{FF2B5EF4-FFF2-40B4-BE49-F238E27FC236}">
                <a16:creationId xmlns:a16="http://schemas.microsoft.com/office/drawing/2014/main" id="{5969BB45-989D-4F23-9964-0D92670103B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727" y="2152638"/>
            <a:ext cx="411480" cy="42862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68AC04A-2B6C-498C-8907-5614062B278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727" y="2703819"/>
            <a:ext cx="377190" cy="42862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418F45A-98E6-47AB-9E18-FE3FEF248BE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475" y="3314879"/>
            <a:ext cx="377190" cy="37719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D1849DB-8701-40DF-82B2-BB032DDF483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475" y="4128219"/>
            <a:ext cx="371475" cy="38862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4B4A121-8283-44C9-BDBC-F61CE66536E1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014" y="4679716"/>
            <a:ext cx="382905" cy="39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468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BD7A5-9959-4E56-B0C1-3C05DC846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8" y="1329202"/>
            <a:ext cx="4939868" cy="1257452"/>
          </a:xfrm>
        </p:spPr>
        <p:txBody>
          <a:bodyPr>
            <a:normAutofit fontScale="90000"/>
          </a:bodyPr>
          <a:lstStyle/>
          <a:p>
            <a:r>
              <a:rPr lang="en-AU" dirty="0"/>
              <a:t>Mastering Fundamentals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A0290C1-C15A-4DCC-9F60-1BA6E24DA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699" y="2686052"/>
            <a:ext cx="4939867" cy="2839064"/>
          </a:xfrm>
        </p:spPr>
        <p:txBody>
          <a:bodyPr>
            <a:normAutofit/>
          </a:bodyPr>
          <a:lstStyle/>
          <a:p>
            <a:r>
              <a:rPr lang="en-US" sz="1800" dirty="0"/>
              <a:t>Ice Breaker</a:t>
            </a:r>
          </a:p>
          <a:p>
            <a:r>
              <a:rPr lang="en-US" sz="1800" dirty="0"/>
              <a:t>Evaluation &amp; Feedback</a:t>
            </a:r>
          </a:p>
          <a:p>
            <a:pPr lvl="1"/>
            <a:r>
              <a:rPr lang="en-US" sz="1500" dirty="0"/>
              <a:t>Speech Evaluation</a:t>
            </a:r>
          </a:p>
          <a:p>
            <a:r>
              <a:rPr lang="en-US" sz="1800" dirty="0"/>
              <a:t>Research &amp; Planning</a:t>
            </a:r>
          </a:p>
          <a:p>
            <a:pPr lvl="1"/>
            <a:endParaRPr lang="en-US" sz="1500" dirty="0"/>
          </a:p>
        </p:txBody>
      </p:sp>
      <p:pic>
        <p:nvPicPr>
          <p:cNvPr id="8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D8B59C21-E4C1-4960-86ED-16AFC0A255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61"/>
          <a:stretch/>
        </p:blipFill>
        <p:spPr>
          <a:xfrm>
            <a:off x="5645543" y="857257"/>
            <a:ext cx="3476693" cy="514349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109574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C67E6-7DBA-45B9-AF7D-65A2F474B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8" y="1329202"/>
            <a:ext cx="4939868" cy="1257452"/>
          </a:xfrm>
        </p:spPr>
        <p:txBody>
          <a:bodyPr>
            <a:normAutofit/>
          </a:bodyPr>
          <a:lstStyle/>
          <a:p>
            <a:r>
              <a:rPr lang="en-AU" dirty="0"/>
              <a:t>Learning Your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AFF121E-995E-4F1B-8E0E-BBEF863D1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699" y="2686052"/>
            <a:ext cx="4939867" cy="2839064"/>
          </a:xfrm>
        </p:spPr>
        <p:txBody>
          <a:bodyPr>
            <a:normAutofit/>
          </a:bodyPr>
          <a:lstStyle/>
          <a:p>
            <a:r>
              <a:rPr lang="en-AU" sz="1800" dirty="0"/>
              <a:t>Required Project</a:t>
            </a:r>
          </a:p>
          <a:p>
            <a:r>
              <a:rPr lang="en-AU" sz="1800" dirty="0"/>
              <a:t>Required Project</a:t>
            </a:r>
          </a:p>
          <a:p>
            <a:r>
              <a:rPr lang="en-AU" sz="1800" dirty="0"/>
              <a:t>Introduction to Toastmasters Mentoring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880D6118-FDF1-4E86-9ACB-67880AC708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61"/>
          <a:stretch/>
        </p:blipFill>
        <p:spPr>
          <a:xfrm>
            <a:off x="5667308" y="857257"/>
            <a:ext cx="3476693" cy="514349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206434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F74AE-B42B-46F2-9CDF-E14F823B0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8" y="1329202"/>
            <a:ext cx="4939868" cy="1257452"/>
          </a:xfrm>
        </p:spPr>
        <p:txBody>
          <a:bodyPr>
            <a:normAutofit fontScale="90000"/>
          </a:bodyPr>
          <a:lstStyle/>
          <a:p>
            <a:r>
              <a:rPr lang="en-AU" dirty="0"/>
              <a:t>Increasing Knowledge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8A282B3-3149-4EEE-A535-A7597C47B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699" y="2686052"/>
            <a:ext cx="4939867" cy="2839064"/>
          </a:xfrm>
        </p:spPr>
        <p:txBody>
          <a:bodyPr>
            <a:normAutofit/>
          </a:bodyPr>
          <a:lstStyle/>
          <a:p>
            <a:r>
              <a:rPr lang="en-AU" sz="1800" dirty="0"/>
              <a:t>Required Project</a:t>
            </a:r>
          </a:p>
          <a:p>
            <a:r>
              <a:rPr lang="en-AU" sz="1800" dirty="0"/>
              <a:t>Elective Project 1</a:t>
            </a:r>
          </a:p>
          <a:p>
            <a:r>
              <a:rPr lang="en-AU" sz="1800" dirty="0"/>
              <a:t>Elective Project 2</a:t>
            </a:r>
          </a:p>
          <a:p>
            <a:endParaRPr lang="en-AU" sz="1800" dirty="0"/>
          </a:p>
          <a:p>
            <a:r>
              <a:rPr lang="en-AU" sz="1800" dirty="0"/>
              <a:t>Other Roles</a:t>
            </a:r>
          </a:p>
          <a:p>
            <a:pPr lvl="1"/>
            <a:r>
              <a:rPr lang="en-AU" sz="1500" dirty="0"/>
              <a:t>Toastmaster</a:t>
            </a:r>
          </a:p>
          <a:p>
            <a:pPr lvl="1"/>
            <a:r>
              <a:rPr lang="en-AU" sz="1500" dirty="0"/>
              <a:t>Topics Master</a:t>
            </a:r>
          </a:p>
          <a:p>
            <a:pPr lvl="1"/>
            <a:r>
              <a:rPr lang="en-AU" sz="1500" dirty="0"/>
              <a:t>Speech Evaluator</a:t>
            </a:r>
          </a:p>
          <a:p>
            <a:endParaRPr lang="en-AU" sz="1800" dirty="0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B29317C4-773E-4BF0-8D26-A22FD1E2D0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61"/>
          <a:stretch/>
        </p:blipFill>
        <p:spPr>
          <a:xfrm>
            <a:off x="5667308" y="857257"/>
            <a:ext cx="3476693" cy="514349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369140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1F56E-5464-4789-8DA5-137A034FA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8" y="1329202"/>
            <a:ext cx="4939868" cy="1257452"/>
          </a:xfrm>
        </p:spPr>
        <p:txBody>
          <a:bodyPr>
            <a:normAutofit/>
          </a:bodyPr>
          <a:lstStyle/>
          <a:p>
            <a:r>
              <a:rPr lang="en-AU" dirty="0"/>
              <a:t>Building Skills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2801602-7243-429A-8D38-71A97E0F7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699" y="2686052"/>
            <a:ext cx="4939867" cy="2839064"/>
          </a:xfrm>
        </p:spPr>
        <p:txBody>
          <a:bodyPr>
            <a:normAutofit/>
          </a:bodyPr>
          <a:lstStyle/>
          <a:p>
            <a:r>
              <a:rPr lang="en-AU" sz="1800" dirty="0"/>
              <a:t>Required Project</a:t>
            </a:r>
          </a:p>
          <a:p>
            <a:r>
              <a:rPr lang="en-AU" sz="1800" dirty="0"/>
              <a:t>Elective Project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1EB374C9-3DD0-4BDF-9343-21AD1B5715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61"/>
          <a:stretch/>
        </p:blipFill>
        <p:spPr>
          <a:xfrm>
            <a:off x="5667308" y="857257"/>
            <a:ext cx="3476693" cy="514349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345714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886</TotalTime>
  <Words>2332</Words>
  <Application>Microsoft Office PowerPoint</Application>
  <PresentationFormat>On-screen Show (4:3)</PresentationFormat>
  <Paragraphs>410</Paragraphs>
  <Slides>42</Slides>
  <Notes>0</Notes>
  <HiddenSlides>5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Arial</vt:lpstr>
      <vt:lpstr>Calibri</vt:lpstr>
      <vt:lpstr>Calibri Light</vt:lpstr>
      <vt:lpstr>Office Theme</vt:lpstr>
      <vt:lpstr>PowerPoint Presentation</vt:lpstr>
      <vt:lpstr>The Pathways guide to commitment</vt:lpstr>
      <vt:lpstr>When do I choose</vt:lpstr>
      <vt:lpstr>The Paths Explained</vt:lpstr>
      <vt:lpstr>PowerPoint Presentation</vt:lpstr>
      <vt:lpstr>Mastering Fundamentals</vt:lpstr>
      <vt:lpstr>Learning Your Style</vt:lpstr>
      <vt:lpstr>Increasing Knowledge</vt:lpstr>
      <vt:lpstr>Building Skills</vt:lpstr>
      <vt:lpstr>Demonstrating Expertise</vt:lpstr>
      <vt:lpstr>Projects for all Paths</vt:lpstr>
      <vt:lpstr>All Paths – Common Projects</vt:lpstr>
      <vt:lpstr>All Paths – Elective Projects</vt:lpstr>
      <vt:lpstr>All Paths – Targeted Mandatory Projects</vt:lpstr>
      <vt:lpstr>Additional Tasks for all Paths</vt:lpstr>
      <vt:lpstr>Path Review</vt:lpstr>
      <vt:lpstr>Path Overview</vt:lpstr>
      <vt:lpstr>Dynamic Leadership</vt:lpstr>
      <vt:lpstr>Dynamic Leadership – Mandatory Projects</vt:lpstr>
      <vt:lpstr>Effective Coaching</vt:lpstr>
      <vt:lpstr>Effective Coaching – Mandatory Projects</vt:lpstr>
      <vt:lpstr>Engaging Humor</vt:lpstr>
      <vt:lpstr>Engaging Humor – Mandatory Projects</vt:lpstr>
      <vt:lpstr>Innovative Planning</vt:lpstr>
      <vt:lpstr>Innovative Planning – Mandatory Projects</vt:lpstr>
      <vt:lpstr>Leadership Development</vt:lpstr>
      <vt:lpstr>Leadership Development – Mandatory Projects</vt:lpstr>
      <vt:lpstr>Motivational Strategies</vt:lpstr>
      <vt:lpstr>Motivational Strategies – Mandatory Projects</vt:lpstr>
      <vt:lpstr>Persuasive Influence</vt:lpstr>
      <vt:lpstr>Persuasive Influence – Mandatory Projects</vt:lpstr>
      <vt:lpstr>Presentation Mastery</vt:lpstr>
      <vt:lpstr>Presentation Mastery – Mandatory Projects</vt:lpstr>
      <vt:lpstr>Strategic Relationships</vt:lpstr>
      <vt:lpstr>Strategic Relationships – Mandatory Projects</vt:lpstr>
      <vt:lpstr>Team Collaboration</vt:lpstr>
      <vt:lpstr>Team Collaboration – Mandatory Projects</vt:lpstr>
      <vt:lpstr>Visionary Communication</vt:lpstr>
      <vt:lpstr>Visionary Communication–Mandatory Projects</vt:lpstr>
      <vt:lpstr>Pathways - DTM</vt:lpstr>
      <vt:lpstr>Pathways Mentoring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Clancy</dc:creator>
  <cp:lastModifiedBy>janice buffalow</cp:lastModifiedBy>
  <cp:revision>36</cp:revision>
  <dcterms:created xsi:type="dcterms:W3CDTF">2019-07-15T12:24:28Z</dcterms:created>
  <dcterms:modified xsi:type="dcterms:W3CDTF">2019-08-20T17:03:29Z</dcterms:modified>
  <cp:contentStatus/>
</cp:coreProperties>
</file>